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5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6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7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8.xml" ContentType="application/vnd.openxmlformats-officedocument.theme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9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theme/theme10.xml" ContentType="application/vnd.openxmlformats-officedocument.theme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theme/theme11.xml" ContentType="application/vnd.openxmlformats-officedocument.theme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theme/theme12.xml" ContentType="application/vnd.openxmlformats-officedocument.theme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5" r:id="rId3"/>
    <p:sldMasterId id="2147483690" r:id="rId4"/>
    <p:sldMasterId id="2147483705" r:id="rId5"/>
    <p:sldMasterId id="2147483720" r:id="rId6"/>
    <p:sldMasterId id="2147483750" r:id="rId7"/>
    <p:sldMasterId id="2147483765" r:id="rId8"/>
    <p:sldMasterId id="2147483780" r:id="rId9"/>
    <p:sldMasterId id="2147483795" r:id="rId10"/>
    <p:sldMasterId id="2147483810" r:id="rId11"/>
    <p:sldMasterId id="2147483822" r:id="rId12"/>
    <p:sldMasterId id="2147483834" r:id="rId13"/>
  </p:sldMasterIdLst>
  <p:notesMasterIdLst>
    <p:notesMasterId r:id="rId48"/>
  </p:notesMasterIdLst>
  <p:sldIdLst>
    <p:sldId id="277" r:id="rId14"/>
    <p:sldId id="319" r:id="rId15"/>
    <p:sldId id="326" r:id="rId16"/>
    <p:sldId id="327" r:id="rId17"/>
    <p:sldId id="329" r:id="rId18"/>
    <p:sldId id="331" r:id="rId19"/>
    <p:sldId id="333" r:id="rId20"/>
    <p:sldId id="351" r:id="rId21"/>
    <p:sldId id="332" r:id="rId22"/>
    <p:sldId id="335" r:id="rId23"/>
    <p:sldId id="352" r:id="rId24"/>
    <p:sldId id="339" r:id="rId25"/>
    <p:sldId id="353" r:id="rId26"/>
    <p:sldId id="321" r:id="rId27"/>
    <p:sldId id="354" r:id="rId28"/>
    <p:sldId id="341" r:id="rId29"/>
    <p:sldId id="346" r:id="rId30"/>
    <p:sldId id="355" r:id="rId31"/>
    <p:sldId id="342" r:id="rId32"/>
    <p:sldId id="313" r:id="rId33"/>
    <p:sldId id="311" r:id="rId34"/>
    <p:sldId id="318" r:id="rId35"/>
    <p:sldId id="317" r:id="rId36"/>
    <p:sldId id="338" r:id="rId37"/>
    <p:sldId id="336" r:id="rId38"/>
    <p:sldId id="337" r:id="rId39"/>
    <p:sldId id="322" r:id="rId40"/>
    <p:sldId id="323" r:id="rId41"/>
    <p:sldId id="283" r:id="rId42"/>
    <p:sldId id="315" r:id="rId43"/>
    <p:sldId id="314" r:id="rId44"/>
    <p:sldId id="324" r:id="rId45"/>
    <p:sldId id="344" r:id="rId46"/>
    <p:sldId id="304" r:id="rId4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77" autoAdjust="0"/>
    <p:restoredTop sz="94717" autoAdjust="0"/>
  </p:normalViewPr>
  <p:slideViewPr>
    <p:cSldViewPr>
      <p:cViewPr>
        <p:scale>
          <a:sx n="107" d="100"/>
          <a:sy n="107" d="100"/>
        </p:scale>
        <p:origin x="-1650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984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slide" Target="slides/slide34.xml"/><Relationship Id="rId50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slide" Target="slides/slide16.xml"/><Relationship Id="rId41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5733FA-F4F7-4F35-8CF8-112C095101D3}" type="datetimeFigureOut">
              <a:rPr lang="ru-RU" smtClean="0"/>
              <a:t>14.02.2021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DC8165-E8B4-48D4-A544-35149F152C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76607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B9A109-4D6B-4A49-9484-9B6AF8A919E4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197229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4462D8-CAB6-4BF4-BA36-9BC961FB25A7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71572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EDB5D0-DB89-425B-BB83-7DDA5727FB8B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11669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C41F29-3B79-4BB0-9575-3979F68D5D00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422414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0B49B0-DE7F-462F-A9CF-25F8D29E46CF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81044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5B0129-0683-4EFA-9AD3-F7D1D9A84B3C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430156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05600" y="762000"/>
            <a:ext cx="1981200" cy="53244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62000" y="762000"/>
            <a:ext cx="5791200" cy="53244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6BF945-99ED-41C2-AA05-A12576386DAB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937047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762000"/>
            <a:ext cx="7924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838200" y="2362200"/>
            <a:ext cx="7693025" cy="3724275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5487F5-7F5E-4FD5-A964-A520ADA8C8E1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254092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762000"/>
            <a:ext cx="7924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838200" y="2362200"/>
            <a:ext cx="7693025" cy="3724275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CCE5A2-B8F9-4379-9ACE-31C95A51FBAB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669557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762000"/>
            <a:ext cx="7924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838200" y="2362200"/>
            <a:ext cx="3770313" cy="37242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60913" y="2362200"/>
            <a:ext cx="3770312" cy="37242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7301CC-E630-4DAC-BEEA-BB61EC21C664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3709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5867400" cy="6858000"/>
            <a:chOff x="0" y="0"/>
            <a:chExt cx="3696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2880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ru-RU" sz="2400" smtClean="0">
                <a:solidFill>
                  <a:srgbClr val="003366"/>
                </a:solidFill>
                <a:latin typeface="Times New Roman" pitchFamily="18" charset="0"/>
              </a:endParaRPr>
            </a:p>
          </p:txBody>
        </p:sp>
        <p:sp>
          <p:nvSpPr>
            <p:cNvPr id="6" name="AutoShape 4"/>
            <p:cNvSpPr>
              <a:spLocks noChangeArrowheads="1"/>
            </p:cNvSpPr>
            <p:nvPr/>
          </p:nvSpPr>
          <p:spPr bwMode="white">
            <a:xfrm>
              <a:off x="432" y="624"/>
              <a:ext cx="3264" cy="12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ru-RU" sz="2400" smtClean="0">
                <a:solidFill>
                  <a:srgbClr val="003366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7" name="Group 5"/>
          <p:cNvGrpSpPr>
            <a:grpSpLocks/>
          </p:cNvGrpSpPr>
          <p:nvPr/>
        </p:nvGrpSpPr>
        <p:grpSpPr bwMode="auto">
          <a:xfrm>
            <a:off x="3632200" y="4889500"/>
            <a:ext cx="4876800" cy="319088"/>
            <a:chOff x="2288" y="3080"/>
            <a:chExt cx="3072" cy="201"/>
          </a:xfrm>
        </p:grpSpPr>
        <p:sp>
          <p:nvSpPr>
            <p:cNvPr id="8" name="AutoShape 6"/>
            <p:cNvSpPr>
              <a:spLocks noChangeArrowheads="1"/>
            </p:cNvSpPr>
            <p:nvPr/>
          </p:nvSpPr>
          <p:spPr bwMode="auto">
            <a:xfrm flipH="1">
              <a:off x="2288" y="3080"/>
              <a:ext cx="2914" cy="200"/>
            </a:xfrm>
            <a:prstGeom prst="roundRect">
              <a:avLst>
                <a:gd name="adj" fmla="val 0"/>
              </a:avLst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z="2000" smtClean="0">
                <a:solidFill>
                  <a:srgbClr val="003366"/>
                </a:solidFill>
              </a:endParaRPr>
            </a:p>
          </p:txBody>
        </p:sp>
        <p:sp>
          <p:nvSpPr>
            <p:cNvPr id="9" name="AutoShape 7"/>
            <p:cNvSpPr>
              <a:spLocks noChangeArrowheads="1"/>
            </p:cNvSpPr>
            <p:nvPr/>
          </p:nvSpPr>
          <p:spPr bwMode="auto">
            <a:xfrm>
              <a:off x="5196" y="3080"/>
              <a:ext cx="164" cy="201"/>
            </a:xfrm>
            <a:prstGeom prst="flowChartDelay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z="2000" smtClean="0">
                <a:solidFill>
                  <a:srgbClr val="003366"/>
                </a:solidFill>
              </a:endParaRPr>
            </a:p>
          </p:txBody>
        </p:sp>
      </p:grpSp>
      <p:sp>
        <p:nvSpPr>
          <p:cNvPr id="161800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4673600" y="2927350"/>
            <a:ext cx="4013200" cy="1822450"/>
          </a:xfrm>
        </p:spPr>
        <p:txBody>
          <a:bodyPr anchor="b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  <p:sp>
        <p:nvSpPr>
          <p:cNvPr id="161804" name="AutoShape 1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990600"/>
            <a:ext cx="8229600" cy="1905000"/>
          </a:xfrm>
          <a:prstGeom prst="roundRect">
            <a:avLst>
              <a:gd name="adj" fmla="val 50000"/>
            </a:avLst>
          </a:prstGeom>
        </p:spPr>
        <p:txBody>
          <a:bodyPr anchor="ctr"/>
          <a:lstStyle>
            <a:lvl1pPr>
              <a:defRPr/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10" name="Rectangle 9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1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12" name="Rectangle 1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6200" y="6248400"/>
            <a:ext cx="587375" cy="488950"/>
          </a:xfrm>
        </p:spPr>
        <p:txBody>
          <a:bodyPr anchorCtr="0"/>
          <a:lstStyle>
            <a:lvl1pPr>
              <a:defRPr/>
            </a:lvl1pPr>
          </a:lstStyle>
          <a:p>
            <a:pPr>
              <a:defRPr/>
            </a:pPr>
            <a:fld id="{071B14FC-A8C8-4B75-B906-5B8933F9B448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2511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D4EDDA-F8BF-46FE-B15C-6B42B36BFEF2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49920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696330-6317-4FB8-B196-EFECBE3FFDF8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986080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2362200"/>
            <a:ext cx="3770313" cy="3724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60913" y="2362200"/>
            <a:ext cx="3770312" cy="3724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C7776C-32B0-4027-A6ED-90C22F05A09B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925167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B9A109-4D6B-4A49-9484-9B6AF8A919E4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007241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4462D8-CAB6-4BF4-BA36-9BC961FB25A7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887251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EDB5D0-DB89-425B-BB83-7DDA5727FB8B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381537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C41F29-3B79-4BB0-9575-3979F68D5D00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645803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0B49B0-DE7F-462F-A9CF-25F8D29E46CF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709723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5B0129-0683-4EFA-9AD3-F7D1D9A84B3C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7648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5867400" cy="6858000"/>
            <a:chOff x="0" y="0"/>
            <a:chExt cx="3696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2880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ru-RU" sz="2400" smtClean="0">
                <a:solidFill>
                  <a:srgbClr val="003366"/>
                </a:solidFill>
                <a:latin typeface="Times New Roman" pitchFamily="18" charset="0"/>
              </a:endParaRPr>
            </a:p>
          </p:txBody>
        </p:sp>
        <p:sp>
          <p:nvSpPr>
            <p:cNvPr id="6" name="AutoShape 4"/>
            <p:cNvSpPr>
              <a:spLocks noChangeArrowheads="1"/>
            </p:cNvSpPr>
            <p:nvPr/>
          </p:nvSpPr>
          <p:spPr bwMode="white">
            <a:xfrm>
              <a:off x="432" y="624"/>
              <a:ext cx="3264" cy="12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ru-RU" sz="2400" smtClean="0">
                <a:solidFill>
                  <a:srgbClr val="003366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7" name="Group 5"/>
          <p:cNvGrpSpPr>
            <a:grpSpLocks/>
          </p:cNvGrpSpPr>
          <p:nvPr/>
        </p:nvGrpSpPr>
        <p:grpSpPr bwMode="auto">
          <a:xfrm>
            <a:off x="3632200" y="4889500"/>
            <a:ext cx="4876800" cy="319088"/>
            <a:chOff x="2288" y="3080"/>
            <a:chExt cx="3072" cy="201"/>
          </a:xfrm>
        </p:grpSpPr>
        <p:sp>
          <p:nvSpPr>
            <p:cNvPr id="8" name="AutoShape 6"/>
            <p:cNvSpPr>
              <a:spLocks noChangeArrowheads="1"/>
            </p:cNvSpPr>
            <p:nvPr/>
          </p:nvSpPr>
          <p:spPr bwMode="auto">
            <a:xfrm flipH="1">
              <a:off x="2288" y="3080"/>
              <a:ext cx="2914" cy="200"/>
            </a:xfrm>
            <a:prstGeom prst="roundRect">
              <a:avLst>
                <a:gd name="adj" fmla="val 0"/>
              </a:avLst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z="2000" smtClean="0">
                <a:solidFill>
                  <a:srgbClr val="003366"/>
                </a:solidFill>
              </a:endParaRPr>
            </a:p>
          </p:txBody>
        </p:sp>
        <p:sp>
          <p:nvSpPr>
            <p:cNvPr id="9" name="AutoShape 7"/>
            <p:cNvSpPr>
              <a:spLocks noChangeArrowheads="1"/>
            </p:cNvSpPr>
            <p:nvPr/>
          </p:nvSpPr>
          <p:spPr bwMode="auto">
            <a:xfrm>
              <a:off x="5196" y="3080"/>
              <a:ext cx="164" cy="201"/>
            </a:xfrm>
            <a:prstGeom prst="flowChartDelay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z="2000" smtClean="0">
                <a:solidFill>
                  <a:srgbClr val="003366"/>
                </a:solidFill>
              </a:endParaRPr>
            </a:p>
          </p:txBody>
        </p:sp>
      </p:grpSp>
      <p:sp>
        <p:nvSpPr>
          <p:cNvPr id="161800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4673600" y="2927350"/>
            <a:ext cx="4013200" cy="1822450"/>
          </a:xfrm>
        </p:spPr>
        <p:txBody>
          <a:bodyPr anchor="b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  <p:sp>
        <p:nvSpPr>
          <p:cNvPr id="161804" name="AutoShape 1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990600"/>
            <a:ext cx="8229600" cy="1905000"/>
          </a:xfrm>
          <a:prstGeom prst="roundRect">
            <a:avLst>
              <a:gd name="adj" fmla="val 50000"/>
            </a:avLst>
          </a:prstGeom>
        </p:spPr>
        <p:txBody>
          <a:bodyPr anchor="ctr"/>
          <a:lstStyle>
            <a:lvl1pPr>
              <a:defRPr/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10" name="Rectangle 9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1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12" name="Rectangle 1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6200" y="6248400"/>
            <a:ext cx="587375" cy="488950"/>
          </a:xfrm>
        </p:spPr>
        <p:txBody>
          <a:bodyPr anchorCtr="0"/>
          <a:lstStyle>
            <a:lvl1pPr>
              <a:defRPr/>
            </a:lvl1pPr>
          </a:lstStyle>
          <a:p>
            <a:pPr>
              <a:defRPr/>
            </a:pPr>
            <a:fld id="{071B14FC-A8C8-4B75-B906-5B8933F9B448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5737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05600" y="762000"/>
            <a:ext cx="1981200" cy="53244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62000" y="762000"/>
            <a:ext cx="5791200" cy="53244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6BF945-99ED-41C2-AA05-A12576386DAB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485158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762000"/>
            <a:ext cx="7924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838200" y="2362200"/>
            <a:ext cx="7693025" cy="3724275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5487F5-7F5E-4FD5-A964-A520ADA8C8E1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3050353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762000"/>
            <a:ext cx="7924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838200" y="2362200"/>
            <a:ext cx="7693025" cy="3724275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CCE5A2-B8F9-4379-9ACE-31C95A51FBAB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53147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762000"/>
            <a:ext cx="7924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838200" y="2362200"/>
            <a:ext cx="3770313" cy="37242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60913" y="2362200"/>
            <a:ext cx="3770312" cy="37242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7301CC-E630-4DAC-BEEA-BB61EC21C664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82504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5867400" cy="6858000"/>
            <a:chOff x="0" y="0"/>
            <a:chExt cx="3696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2880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ru-RU" sz="2400" smtClean="0">
                <a:solidFill>
                  <a:srgbClr val="003366"/>
                </a:solidFill>
                <a:latin typeface="Times New Roman" pitchFamily="18" charset="0"/>
              </a:endParaRPr>
            </a:p>
          </p:txBody>
        </p:sp>
        <p:sp>
          <p:nvSpPr>
            <p:cNvPr id="6" name="AutoShape 4"/>
            <p:cNvSpPr>
              <a:spLocks noChangeArrowheads="1"/>
            </p:cNvSpPr>
            <p:nvPr/>
          </p:nvSpPr>
          <p:spPr bwMode="white">
            <a:xfrm>
              <a:off x="432" y="624"/>
              <a:ext cx="3264" cy="12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ru-RU" sz="2400" smtClean="0">
                <a:solidFill>
                  <a:srgbClr val="003366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7" name="Group 5"/>
          <p:cNvGrpSpPr>
            <a:grpSpLocks/>
          </p:cNvGrpSpPr>
          <p:nvPr/>
        </p:nvGrpSpPr>
        <p:grpSpPr bwMode="auto">
          <a:xfrm>
            <a:off x="3632200" y="4889500"/>
            <a:ext cx="4876800" cy="319088"/>
            <a:chOff x="2288" y="3080"/>
            <a:chExt cx="3072" cy="201"/>
          </a:xfrm>
        </p:grpSpPr>
        <p:sp>
          <p:nvSpPr>
            <p:cNvPr id="8" name="AutoShape 6"/>
            <p:cNvSpPr>
              <a:spLocks noChangeArrowheads="1"/>
            </p:cNvSpPr>
            <p:nvPr/>
          </p:nvSpPr>
          <p:spPr bwMode="auto">
            <a:xfrm flipH="1">
              <a:off x="2288" y="3080"/>
              <a:ext cx="2914" cy="200"/>
            </a:xfrm>
            <a:prstGeom prst="roundRect">
              <a:avLst>
                <a:gd name="adj" fmla="val 0"/>
              </a:avLst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z="2000" smtClean="0">
                <a:solidFill>
                  <a:srgbClr val="003366"/>
                </a:solidFill>
              </a:endParaRPr>
            </a:p>
          </p:txBody>
        </p:sp>
        <p:sp>
          <p:nvSpPr>
            <p:cNvPr id="9" name="AutoShape 7"/>
            <p:cNvSpPr>
              <a:spLocks noChangeArrowheads="1"/>
            </p:cNvSpPr>
            <p:nvPr/>
          </p:nvSpPr>
          <p:spPr bwMode="auto">
            <a:xfrm>
              <a:off x="5196" y="3080"/>
              <a:ext cx="164" cy="201"/>
            </a:xfrm>
            <a:prstGeom prst="flowChartDelay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z="2000" smtClean="0">
                <a:solidFill>
                  <a:srgbClr val="003366"/>
                </a:solidFill>
              </a:endParaRPr>
            </a:p>
          </p:txBody>
        </p:sp>
      </p:grpSp>
      <p:sp>
        <p:nvSpPr>
          <p:cNvPr id="161800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4673600" y="2927350"/>
            <a:ext cx="4013200" cy="1822450"/>
          </a:xfrm>
        </p:spPr>
        <p:txBody>
          <a:bodyPr anchor="b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  <p:sp>
        <p:nvSpPr>
          <p:cNvPr id="161804" name="AutoShape 1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990600"/>
            <a:ext cx="8229600" cy="1905000"/>
          </a:xfrm>
          <a:prstGeom prst="roundRect">
            <a:avLst>
              <a:gd name="adj" fmla="val 50000"/>
            </a:avLst>
          </a:prstGeom>
        </p:spPr>
        <p:txBody>
          <a:bodyPr anchor="ctr"/>
          <a:lstStyle>
            <a:lvl1pPr>
              <a:defRPr/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10" name="Rectangle 9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1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12" name="Rectangle 1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6200" y="6248400"/>
            <a:ext cx="587375" cy="488950"/>
          </a:xfrm>
        </p:spPr>
        <p:txBody>
          <a:bodyPr anchorCtr="0"/>
          <a:lstStyle>
            <a:lvl1pPr>
              <a:defRPr/>
            </a:lvl1pPr>
          </a:lstStyle>
          <a:p>
            <a:pPr>
              <a:defRPr/>
            </a:pPr>
            <a:fld id="{32070EC5-D3DA-40C2-A9FC-923DAF466EEB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1899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6ED620-019C-4B8E-8716-E8CC12A58BE2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123239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65CDF1-9CB6-4A7F-925B-DBADAD3C2EEF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66045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2362200"/>
            <a:ext cx="3770313" cy="3724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60913" y="2362200"/>
            <a:ext cx="3770312" cy="3724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8CCE02-8B1C-4C21-8CD8-91A69328AD8C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150865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FE15DC-A6E7-40CD-8069-E318D18AC4AF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88651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F6AA5F-CAD7-4A5A-BB21-7A95DF93BB15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1964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D4EDDA-F8BF-46FE-B15C-6B42B36BFEF2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6617399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BFA257-6296-4FEB-B6F3-15A4DAEA377A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72475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D33D38-CAE3-4DC9-A467-F61F57739535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642925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FFC69E-4BAD-4728-AFD3-D5653D8218BB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096430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4D02A9-BB2F-4D10-9B99-7D4B0AF4E712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1661047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05600" y="762000"/>
            <a:ext cx="1981200" cy="53244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62000" y="762000"/>
            <a:ext cx="5791200" cy="53244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62EBA6-0693-425B-9AD4-A6A52203E7DA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2802262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762000"/>
            <a:ext cx="7924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838200" y="2362200"/>
            <a:ext cx="7693025" cy="3724275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A55493-471B-4567-B39B-B089243DF0BD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4149711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762000"/>
            <a:ext cx="7924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838200" y="2362200"/>
            <a:ext cx="7693025" cy="3724275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A3D859-8961-49D2-810F-3AB62DF2950E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9632399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762000"/>
            <a:ext cx="7924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838200" y="2362200"/>
            <a:ext cx="3770313" cy="37242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60913" y="2362200"/>
            <a:ext cx="3770312" cy="37242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39E0F0-F7DB-4983-9135-479A2289294A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123749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3200322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9184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696330-6317-4FB8-B196-EFECBE3FFDF8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923231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18835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1105075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603871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8669853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3988178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2969980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989625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049032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6597121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6744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2362200"/>
            <a:ext cx="3770313" cy="3724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60913" y="2362200"/>
            <a:ext cx="3770312" cy="3724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C7776C-32B0-4027-A6ED-90C22F05A09B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1242243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282603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06048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659296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6204783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1289518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51341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7738841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659436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6249673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30069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B9A109-4D6B-4A49-9484-9B6AF8A919E4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845019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2631670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35833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998758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6129094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158153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428782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048481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463519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767252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0241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4462D8-CAB6-4BF4-BA36-9BC961FB25A7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744060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5416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EDB5D0-DB89-425B-BB83-7DDA5727FB8B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355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C41F29-3B79-4BB0-9575-3979F68D5D00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9993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0B49B0-DE7F-462F-A9CF-25F8D29E46CF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72086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5B0129-0683-4EFA-9AD3-F7D1D9A84B3C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1441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05600" y="762000"/>
            <a:ext cx="1981200" cy="53244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62000" y="762000"/>
            <a:ext cx="5791200" cy="53244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6BF945-99ED-41C2-AA05-A12576386DAB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58831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762000"/>
            <a:ext cx="7924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838200" y="2362200"/>
            <a:ext cx="7693025" cy="3724275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5487F5-7F5E-4FD5-A964-A520ADA8C8E1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30748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762000"/>
            <a:ext cx="7924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838200" y="2362200"/>
            <a:ext cx="7693025" cy="3724275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CCE5A2-B8F9-4379-9ACE-31C95A51FBAB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23350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762000"/>
            <a:ext cx="7924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838200" y="2362200"/>
            <a:ext cx="3770313" cy="37242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60913" y="2362200"/>
            <a:ext cx="3770312" cy="37242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7301CC-E630-4DAC-BEEA-BB61EC21C664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1444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5867400" cy="6858000"/>
            <a:chOff x="0" y="0"/>
            <a:chExt cx="3696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2880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ru-RU" sz="2400" smtClean="0">
                <a:solidFill>
                  <a:srgbClr val="003366"/>
                </a:solidFill>
                <a:latin typeface="Times New Roman" pitchFamily="18" charset="0"/>
              </a:endParaRPr>
            </a:p>
          </p:txBody>
        </p:sp>
        <p:sp>
          <p:nvSpPr>
            <p:cNvPr id="6" name="AutoShape 4"/>
            <p:cNvSpPr>
              <a:spLocks noChangeArrowheads="1"/>
            </p:cNvSpPr>
            <p:nvPr/>
          </p:nvSpPr>
          <p:spPr bwMode="white">
            <a:xfrm>
              <a:off x="432" y="624"/>
              <a:ext cx="3264" cy="12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ru-RU" sz="2400" smtClean="0">
                <a:solidFill>
                  <a:srgbClr val="003366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7" name="Group 5"/>
          <p:cNvGrpSpPr>
            <a:grpSpLocks/>
          </p:cNvGrpSpPr>
          <p:nvPr/>
        </p:nvGrpSpPr>
        <p:grpSpPr bwMode="auto">
          <a:xfrm>
            <a:off x="3632200" y="4889500"/>
            <a:ext cx="4876800" cy="319088"/>
            <a:chOff x="2288" y="3080"/>
            <a:chExt cx="3072" cy="201"/>
          </a:xfrm>
        </p:grpSpPr>
        <p:sp>
          <p:nvSpPr>
            <p:cNvPr id="8" name="AutoShape 6"/>
            <p:cNvSpPr>
              <a:spLocks noChangeArrowheads="1"/>
            </p:cNvSpPr>
            <p:nvPr/>
          </p:nvSpPr>
          <p:spPr bwMode="auto">
            <a:xfrm flipH="1">
              <a:off x="2288" y="3080"/>
              <a:ext cx="2914" cy="200"/>
            </a:xfrm>
            <a:prstGeom prst="roundRect">
              <a:avLst>
                <a:gd name="adj" fmla="val 0"/>
              </a:avLst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z="2000" smtClean="0">
                <a:solidFill>
                  <a:srgbClr val="003366"/>
                </a:solidFill>
              </a:endParaRPr>
            </a:p>
          </p:txBody>
        </p:sp>
        <p:sp>
          <p:nvSpPr>
            <p:cNvPr id="9" name="AutoShape 7"/>
            <p:cNvSpPr>
              <a:spLocks noChangeArrowheads="1"/>
            </p:cNvSpPr>
            <p:nvPr/>
          </p:nvSpPr>
          <p:spPr bwMode="auto">
            <a:xfrm>
              <a:off x="5196" y="3080"/>
              <a:ext cx="164" cy="201"/>
            </a:xfrm>
            <a:prstGeom prst="flowChartDelay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z="2000" smtClean="0">
                <a:solidFill>
                  <a:srgbClr val="003366"/>
                </a:solidFill>
              </a:endParaRPr>
            </a:p>
          </p:txBody>
        </p:sp>
      </p:grpSp>
      <p:sp>
        <p:nvSpPr>
          <p:cNvPr id="161800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4673600" y="2927350"/>
            <a:ext cx="4013200" cy="1822450"/>
          </a:xfrm>
        </p:spPr>
        <p:txBody>
          <a:bodyPr anchor="b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  <p:sp>
        <p:nvSpPr>
          <p:cNvPr id="161804" name="AutoShape 1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990600"/>
            <a:ext cx="8229600" cy="1905000"/>
          </a:xfrm>
          <a:prstGeom prst="roundRect">
            <a:avLst>
              <a:gd name="adj" fmla="val 50000"/>
            </a:avLst>
          </a:prstGeom>
        </p:spPr>
        <p:txBody>
          <a:bodyPr anchor="ctr"/>
          <a:lstStyle>
            <a:lvl1pPr>
              <a:defRPr/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10" name="Rectangle 9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1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12" name="Rectangle 1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6200" y="6248400"/>
            <a:ext cx="587375" cy="488950"/>
          </a:xfrm>
        </p:spPr>
        <p:txBody>
          <a:bodyPr anchorCtr="0"/>
          <a:lstStyle>
            <a:lvl1pPr>
              <a:defRPr/>
            </a:lvl1pPr>
          </a:lstStyle>
          <a:p>
            <a:pPr>
              <a:defRPr/>
            </a:pPr>
            <a:fld id="{071B14FC-A8C8-4B75-B906-5B8933F9B448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56151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D4EDDA-F8BF-46FE-B15C-6B42B36BFEF2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19641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696330-6317-4FB8-B196-EFECBE3FFDF8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1411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2362200"/>
            <a:ext cx="3770313" cy="3724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60913" y="2362200"/>
            <a:ext cx="3770312" cy="3724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C7776C-32B0-4027-A6ED-90C22F05A09B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0490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B9A109-4D6B-4A49-9484-9B6AF8A919E4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84951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4462D8-CAB6-4BF4-BA36-9BC961FB25A7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84458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EDB5D0-DB89-425B-BB83-7DDA5727FB8B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14987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C41F29-3B79-4BB0-9575-3979F68D5D00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43266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0B49B0-DE7F-462F-A9CF-25F8D29E46CF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67229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5B0129-0683-4EFA-9AD3-F7D1D9A84B3C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422395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05600" y="762000"/>
            <a:ext cx="1981200" cy="53244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62000" y="762000"/>
            <a:ext cx="5791200" cy="53244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6BF945-99ED-41C2-AA05-A12576386DAB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80853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762000"/>
            <a:ext cx="7924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838200" y="2362200"/>
            <a:ext cx="7693025" cy="3724275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5487F5-7F5E-4FD5-A964-A520ADA8C8E1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90037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762000"/>
            <a:ext cx="7924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838200" y="2362200"/>
            <a:ext cx="7693025" cy="3724275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CCE5A2-B8F9-4379-9ACE-31C95A51FBAB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35285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762000"/>
            <a:ext cx="7924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838200" y="2362200"/>
            <a:ext cx="3770313" cy="37242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60913" y="2362200"/>
            <a:ext cx="3770312" cy="37242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7301CC-E630-4DAC-BEEA-BB61EC21C664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7139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5867400" cy="6858000"/>
            <a:chOff x="0" y="0"/>
            <a:chExt cx="3696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2880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ru-RU" sz="2400" smtClean="0">
                <a:solidFill>
                  <a:srgbClr val="003366"/>
                </a:solidFill>
                <a:latin typeface="Times New Roman" pitchFamily="18" charset="0"/>
              </a:endParaRPr>
            </a:p>
          </p:txBody>
        </p:sp>
        <p:sp>
          <p:nvSpPr>
            <p:cNvPr id="6" name="AutoShape 4"/>
            <p:cNvSpPr>
              <a:spLocks noChangeArrowheads="1"/>
            </p:cNvSpPr>
            <p:nvPr/>
          </p:nvSpPr>
          <p:spPr bwMode="white">
            <a:xfrm>
              <a:off x="432" y="624"/>
              <a:ext cx="3264" cy="12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ru-RU" sz="2400" smtClean="0">
                <a:solidFill>
                  <a:srgbClr val="003366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7" name="Group 5"/>
          <p:cNvGrpSpPr>
            <a:grpSpLocks/>
          </p:cNvGrpSpPr>
          <p:nvPr/>
        </p:nvGrpSpPr>
        <p:grpSpPr bwMode="auto">
          <a:xfrm>
            <a:off x="3632200" y="4889500"/>
            <a:ext cx="4876800" cy="319088"/>
            <a:chOff x="2288" y="3080"/>
            <a:chExt cx="3072" cy="201"/>
          </a:xfrm>
        </p:grpSpPr>
        <p:sp>
          <p:nvSpPr>
            <p:cNvPr id="8" name="AutoShape 6"/>
            <p:cNvSpPr>
              <a:spLocks noChangeArrowheads="1"/>
            </p:cNvSpPr>
            <p:nvPr/>
          </p:nvSpPr>
          <p:spPr bwMode="auto">
            <a:xfrm flipH="1">
              <a:off x="2288" y="3080"/>
              <a:ext cx="2914" cy="200"/>
            </a:xfrm>
            <a:prstGeom prst="roundRect">
              <a:avLst>
                <a:gd name="adj" fmla="val 0"/>
              </a:avLst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z="2000" smtClean="0">
                <a:solidFill>
                  <a:srgbClr val="003366"/>
                </a:solidFill>
              </a:endParaRPr>
            </a:p>
          </p:txBody>
        </p:sp>
        <p:sp>
          <p:nvSpPr>
            <p:cNvPr id="9" name="AutoShape 7"/>
            <p:cNvSpPr>
              <a:spLocks noChangeArrowheads="1"/>
            </p:cNvSpPr>
            <p:nvPr/>
          </p:nvSpPr>
          <p:spPr bwMode="auto">
            <a:xfrm>
              <a:off x="5196" y="3080"/>
              <a:ext cx="164" cy="201"/>
            </a:xfrm>
            <a:prstGeom prst="flowChartDelay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z="2000" smtClean="0">
                <a:solidFill>
                  <a:srgbClr val="003366"/>
                </a:solidFill>
              </a:endParaRPr>
            </a:p>
          </p:txBody>
        </p:sp>
      </p:grpSp>
      <p:sp>
        <p:nvSpPr>
          <p:cNvPr id="161800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4673600" y="2927350"/>
            <a:ext cx="4013200" cy="1822450"/>
          </a:xfrm>
        </p:spPr>
        <p:txBody>
          <a:bodyPr anchor="b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  <p:sp>
        <p:nvSpPr>
          <p:cNvPr id="161804" name="AutoShape 1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990600"/>
            <a:ext cx="8229600" cy="1905000"/>
          </a:xfrm>
          <a:prstGeom prst="roundRect">
            <a:avLst>
              <a:gd name="adj" fmla="val 50000"/>
            </a:avLst>
          </a:prstGeom>
        </p:spPr>
        <p:txBody>
          <a:bodyPr anchor="ctr"/>
          <a:lstStyle>
            <a:lvl1pPr>
              <a:defRPr/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10" name="Rectangle 9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1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12" name="Rectangle 1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6200" y="6248400"/>
            <a:ext cx="587375" cy="488950"/>
          </a:xfrm>
        </p:spPr>
        <p:txBody>
          <a:bodyPr anchorCtr="0"/>
          <a:lstStyle>
            <a:lvl1pPr>
              <a:defRPr/>
            </a:lvl1pPr>
          </a:lstStyle>
          <a:p>
            <a:pPr>
              <a:defRPr/>
            </a:pPr>
            <a:fld id="{071B14FC-A8C8-4B75-B906-5B8933F9B448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2711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D4EDDA-F8BF-46FE-B15C-6B42B36BFEF2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241315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696330-6317-4FB8-B196-EFECBE3FFDF8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06556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2362200"/>
            <a:ext cx="3770313" cy="3724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60913" y="2362200"/>
            <a:ext cx="3770312" cy="3724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C7776C-32B0-4027-A6ED-90C22F05A09B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68565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B9A109-4D6B-4A49-9484-9B6AF8A919E4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545001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4462D8-CAB6-4BF4-BA36-9BC961FB25A7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661330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EDB5D0-DB89-425B-BB83-7DDA5727FB8B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692210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C41F29-3B79-4BB0-9575-3979F68D5D00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78609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0B49B0-DE7F-462F-A9CF-25F8D29E46CF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65829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5B0129-0683-4EFA-9AD3-F7D1D9A84B3C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4826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05600" y="762000"/>
            <a:ext cx="1981200" cy="53244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62000" y="762000"/>
            <a:ext cx="5791200" cy="53244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6BF945-99ED-41C2-AA05-A12576386DAB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645955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762000"/>
            <a:ext cx="7924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838200" y="2362200"/>
            <a:ext cx="7693025" cy="3724275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5487F5-7F5E-4FD5-A964-A520ADA8C8E1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37270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762000"/>
            <a:ext cx="7924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838200" y="2362200"/>
            <a:ext cx="7693025" cy="3724275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CCE5A2-B8F9-4379-9ACE-31C95A51FBAB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554475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762000"/>
            <a:ext cx="7924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838200" y="2362200"/>
            <a:ext cx="3770313" cy="37242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60913" y="2362200"/>
            <a:ext cx="3770312" cy="37242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7301CC-E630-4DAC-BEEA-BB61EC21C664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16435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5867400" cy="6858000"/>
            <a:chOff x="0" y="0"/>
            <a:chExt cx="3696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2880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ru-RU" sz="2400" smtClean="0">
                <a:solidFill>
                  <a:srgbClr val="003366"/>
                </a:solidFill>
                <a:latin typeface="Times New Roman" pitchFamily="18" charset="0"/>
              </a:endParaRPr>
            </a:p>
          </p:txBody>
        </p:sp>
        <p:sp>
          <p:nvSpPr>
            <p:cNvPr id="6" name="AutoShape 4"/>
            <p:cNvSpPr>
              <a:spLocks noChangeArrowheads="1"/>
            </p:cNvSpPr>
            <p:nvPr/>
          </p:nvSpPr>
          <p:spPr bwMode="white">
            <a:xfrm>
              <a:off x="432" y="624"/>
              <a:ext cx="3264" cy="12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ru-RU" sz="2400" smtClean="0">
                <a:solidFill>
                  <a:srgbClr val="003366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7" name="Group 5"/>
          <p:cNvGrpSpPr>
            <a:grpSpLocks/>
          </p:cNvGrpSpPr>
          <p:nvPr/>
        </p:nvGrpSpPr>
        <p:grpSpPr bwMode="auto">
          <a:xfrm>
            <a:off x="3632200" y="4889500"/>
            <a:ext cx="4876800" cy="319088"/>
            <a:chOff x="2288" y="3080"/>
            <a:chExt cx="3072" cy="201"/>
          </a:xfrm>
        </p:grpSpPr>
        <p:sp>
          <p:nvSpPr>
            <p:cNvPr id="8" name="AutoShape 6"/>
            <p:cNvSpPr>
              <a:spLocks noChangeArrowheads="1"/>
            </p:cNvSpPr>
            <p:nvPr/>
          </p:nvSpPr>
          <p:spPr bwMode="auto">
            <a:xfrm flipH="1">
              <a:off x="2288" y="3080"/>
              <a:ext cx="2914" cy="200"/>
            </a:xfrm>
            <a:prstGeom prst="roundRect">
              <a:avLst>
                <a:gd name="adj" fmla="val 0"/>
              </a:avLst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z="2000" smtClean="0">
                <a:solidFill>
                  <a:srgbClr val="003366"/>
                </a:solidFill>
              </a:endParaRPr>
            </a:p>
          </p:txBody>
        </p:sp>
        <p:sp>
          <p:nvSpPr>
            <p:cNvPr id="9" name="AutoShape 7"/>
            <p:cNvSpPr>
              <a:spLocks noChangeArrowheads="1"/>
            </p:cNvSpPr>
            <p:nvPr/>
          </p:nvSpPr>
          <p:spPr bwMode="auto">
            <a:xfrm>
              <a:off x="5196" y="3080"/>
              <a:ext cx="164" cy="201"/>
            </a:xfrm>
            <a:prstGeom prst="flowChartDelay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z="2000" smtClean="0">
                <a:solidFill>
                  <a:srgbClr val="003366"/>
                </a:solidFill>
              </a:endParaRPr>
            </a:p>
          </p:txBody>
        </p:sp>
      </p:grpSp>
      <p:sp>
        <p:nvSpPr>
          <p:cNvPr id="161800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4673600" y="2927350"/>
            <a:ext cx="4013200" cy="1822450"/>
          </a:xfrm>
        </p:spPr>
        <p:txBody>
          <a:bodyPr anchor="b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  <p:sp>
        <p:nvSpPr>
          <p:cNvPr id="161804" name="AutoShape 1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990600"/>
            <a:ext cx="8229600" cy="1905000"/>
          </a:xfrm>
          <a:prstGeom prst="roundRect">
            <a:avLst>
              <a:gd name="adj" fmla="val 50000"/>
            </a:avLst>
          </a:prstGeom>
        </p:spPr>
        <p:txBody>
          <a:bodyPr anchor="ctr"/>
          <a:lstStyle>
            <a:lvl1pPr>
              <a:defRPr/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10" name="Rectangle 9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1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12" name="Rectangle 1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6200" y="6248400"/>
            <a:ext cx="587375" cy="488950"/>
          </a:xfrm>
        </p:spPr>
        <p:txBody>
          <a:bodyPr anchorCtr="0"/>
          <a:lstStyle>
            <a:lvl1pPr>
              <a:defRPr/>
            </a:lvl1pPr>
          </a:lstStyle>
          <a:p>
            <a:pPr>
              <a:defRPr/>
            </a:pPr>
            <a:fld id="{071B14FC-A8C8-4B75-B906-5B8933F9B448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80319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D4EDDA-F8BF-46FE-B15C-6B42B36BFEF2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71437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696330-6317-4FB8-B196-EFECBE3FFDF8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836141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2362200"/>
            <a:ext cx="3770313" cy="3724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60913" y="2362200"/>
            <a:ext cx="3770312" cy="3724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C7776C-32B0-4027-A6ED-90C22F05A09B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923647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B9A109-4D6B-4A49-9484-9B6AF8A919E4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72051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4462D8-CAB6-4BF4-BA36-9BC961FB25A7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472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EDB5D0-DB89-425B-BB83-7DDA5727FB8B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695398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C41F29-3B79-4BB0-9575-3979F68D5D00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294100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0B49B0-DE7F-462F-A9CF-25F8D29E46CF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665564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5B0129-0683-4EFA-9AD3-F7D1D9A84B3C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019368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05600" y="762000"/>
            <a:ext cx="1981200" cy="53244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62000" y="762000"/>
            <a:ext cx="5791200" cy="53244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6BF945-99ED-41C2-AA05-A12576386DAB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830159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762000"/>
            <a:ext cx="7924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838200" y="2362200"/>
            <a:ext cx="7693025" cy="3724275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5487F5-7F5E-4FD5-A964-A520ADA8C8E1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375912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762000"/>
            <a:ext cx="7924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838200" y="2362200"/>
            <a:ext cx="7693025" cy="3724275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CCE5A2-B8F9-4379-9ACE-31C95A51FBAB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397973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762000"/>
            <a:ext cx="7924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838200" y="2362200"/>
            <a:ext cx="3770313" cy="37242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60913" y="2362200"/>
            <a:ext cx="3770312" cy="37242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7301CC-E630-4DAC-BEEA-BB61EC21C664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5886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5867400" cy="6858000"/>
            <a:chOff x="0" y="0"/>
            <a:chExt cx="3696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2880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ru-RU" sz="2400" smtClean="0">
                <a:solidFill>
                  <a:srgbClr val="003366"/>
                </a:solidFill>
                <a:latin typeface="Times New Roman" pitchFamily="18" charset="0"/>
              </a:endParaRPr>
            </a:p>
          </p:txBody>
        </p:sp>
        <p:sp>
          <p:nvSpPr>
            <p:cNvPr id="6" name="AutoShape 4"/>
            <p:cNvSpPr>
              <a:spLocks noChangeArrowheads="1"/>
            </p:cNvSpPr>
            <p:nvPr/>
          </p:nvSpPr>
          <p:spPr bwMode="white">
            <a:xfrm>
              <a:off x="432" y="624"/>
              <a:ext cx="3264" cy="12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ru-RU" sz="2400" smtClean="0">
                <a:solidFill>
                  <a:srgbClr val="003366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7" name="Group 5"/>
          <p:cNvGrpSpPr>
            <a:grpSpLocks/>
          </p:cNvGrpSpPr>
          <p:nvPr/>
        </p:nvGrpSpPr>
        <p:grpSpPr bwMode="auto">
          <a:xfrm>
            <a:off x="3632200" y="4889500"/>
            <a:ext cx="4876800" cy="319088"/>
            <a:chOff x="2288" y="3080"/>
            <a:chExt cx="3072" cy="201"/>
          </a:xfrm>
        </p:grpSpPr>
        <p:sp>
          <p:nvSpPr>
            <p:cNvPr id="8" name="AutoShape 6"/>
            <p:cNvSpPr>
              <a:spLocks noChangeArrowheads="1"/>
            </p:cNvSpPr>
            <p:nvPr/>
          </p:nvSpPr>
          <p:spPr bwMode="auto">
            <a:xfrm flipH="1">
              <a:off x="2288" y="3080"/>
              <a:ext cx="2914" cy="200"/>
            </a:xfrm>
            <a:prstGeom prst="roundRect">
              <a:avLst>
                <a:gd name="adj" fmla="val 0"/>
              </a:avLst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z="2000" smtClean="0">
                <a:solidFill>
                  <a:srgbClr val="003366"/>
                </a:solidFill>
              </a:endParaRPr>
            </a:p>
          </p:txBody>
        </p:sp>
        <p:sp>
          <p:nvSpPr>
            <p:cNvPr id="9" name="AutoShape 7"/>
            <p:cNvSpPr>
              <a:spLocks noChangeArrowheads="1"/>
            </p:cNvSpPr>
            <p:nvPr/>
          </p:nvSpPr>
          <p:spPr bwMode="auto">
            <a:xfrm>
              <a:off x="5196" y="3080"/>
              <a:ext cx="164" cy="201"/>
            </a:xfrm>
            <a:prstGeom prst="flowChartDelay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z="2000" smtClean="0">
                <a:solidFill>
                  <a:srgbClr val="003366"/>
                </a:solidFill>
              </a:endParaRPr>
            </a:p>
          </p:txBody>
        </p:sp>
      </p:grpSp>
      <p:sp>
        <p:nvSpPr>
          <p:cNvPr id="161800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4673600" y="2927350"/>
            <a:ext cx="4013200" cy="1822450"/>
          </a:xfrm>
        </p:spPr>
        <p:txBody>
          <a:bodyPr anchor="b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  <p:sp>
        <p:nvSpPr>
          <p:cNvPr id="161804" name="AutoShape 1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990600"/>
            <a:ext cx="8229600" cy="1905000"/>
          </a:xfrm>
          <a:prstGeom prst="roundRect">
            <a:avLst>
              <a:gd name="adj" fmla="val 50000"/>
            </a:avLst>
          </a:prstGeom>
        </p:spPr>
        <p:txBody>
          <a:bodyPr anchor="ctr"/>
          <a:lstStyle>
            <a:lvl1pPr>
              <a:defRPr/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10" name="Rectangle 9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1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12" name="Rectangle 1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6200" y="6248400"/>
            <a:ext cx="587375" cy="488950"/>
          </a:xfrm>
        </p:spPr>
        <p:txBody>
          <a:bodyPr anchorCtr="0"/>
          <a:lstStyle>
            <a:lvl1pPr>
              <a:defRPr/>
            </a:lvl1pPr>
          </a:lstStyle>
          <a:p>
            <a:pPr>
              <a:defRPr/>
            </a:pPr>
            <a:fld id="{071B14FC-A8C8-4B75-B906-5B8933F9B448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3885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D4EDDA-F8BF-46FE-B15C-6B42B36BFEF2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43676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696330-6317-4FB8-B196-EFECBE3FFDF8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33635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2362200"/>
            <a:ext cx="3770313" cy="3724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60913" y="2362200"/>
            <a:ext cx="3770312" cy="3724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C7776C-32B0-4027-A6ED-90C22F05A09B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386520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B9A109-4D6B-4A49-9484-9B6AF8A919E4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824223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4462D8-CAB6-4BF4-BA36-9BC961FB25A7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77020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EDB5D0-DB89-425B-BB83-7DDA5727FB8B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06928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C41F29-3B79-4BB0-9575-3979F68D5D00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55269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0B49B0-DE7F-462F-A9CF-25F8D29E46CF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43237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5B0129-0683-4EFA-9AD3-F7D1D9A84B3C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65354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05600" y="762000"/>
            <a:ext cx="1981200" cy="53244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62000" y="762000"/>
            <a:ext cx="5791200" cy="53244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6BF945-99ED-41C2-AA05-A12576386DAB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2678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762000"/>
            <a:ext cx="7924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838200" y="2362200"/>
            <a:ext cx="7693025" cy="3724275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5487F5-7F5E-4FD5-A964-A520ADA8C8E1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5457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762000"/>
            <a:ext cx="7924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838200" y="2362200"/>
            <a:ext cx="7693025" cy="3724275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CCE5A2-B8F9-4379-9ACE-31C95A51FBAB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209337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762000"/>
            <a:ext cx="7924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838200" y="2362200"/>
            <a:ext cx="3770313" cy="37242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60913" y="2362200"/>
            <a:ext cx="3770312" cy="37242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7301CC-E630-4DAC-BEEA-BB61EC21C664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551526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5867400" cy="6858000"/>
            <a:chOff x="0" y="0"/>
            <a:chExt cx="3696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2880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ru-RU" sz="2400" smtClean="0">
                <a:solidFill>
                  <a:srgbClr val="003366"/>
                </a:solidFill>
                <a:latin typeface="Times New Roman" pitchFamily="18" charset="0"/>
              </a:endParaRPr>
            </a:p>
          </p:txBody>
        </p:sp>
        <p:sp>
          <p:nvSpPr>
            <p:cNvPr id="6" name="AutoShape 4"/>
            <p:cNvSpPr>
              <a:spLocks noChangeArrowheads="1"/>
            </p:cNvSpPr>
            <p:nvPr/>
          </p:nvSpPr>
          <p:spPr bwMode="white">
            <a:xfrm>
              <a:off x="432" y="624"/>
              <a:ext cx="3264" cy="12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ru-RU" sz="2400" smtClean="0">
                <a:solidFill>
                  <a:srgbClr val="003366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7" name="Group 5"/>
          <p:cNvGrpSpPr>
            <a:grpSpLocks/>
          </p:cNvGrpSpPr>
          <p:nvPr/>
        </p:nvGrpSpPr>
        <p:grpSpPr bwMode="auto">
          <a:xfrm>
            <a:off x="3632200" y="4889500"/>
            <a:ext cx="4876800" cy="319088"/>
            <a:chOff x="2288" y="3080"/>
            <a:chExt cx="3072" cy="201"/>
          </a:xfrm>
        </p:grpSpPr>
        <p:sp>
          <p:nvSpPr>
            <p:cNvPr id="8" name="AutoShape 6"/>
            <p:cNvSpPr>
              <a:spLocks noChangeArrowheads="1"/>
            </p:cNvSpPr>
            <p:nvPr/>
          </p:nvSpPr>
          <p:spPr bwMode="auto">
            <a:xfrm flipH="1">
              <a:off x="2288" y="3080"/>
              <a:ext cx="2914" cy="200"/>
            </a:xfrm>
            <a:prstGeom prst="roundRect">
              <a:avLst>
                <a:gd name="adj" fmla="val 0"/>
              </a:avLst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z="2000" smtClean="0">
                <a:solidFill>
                  <a:srgbClr val="003366"/>
                </a:solidFill>
              </a:endParaRPr>
            </a:p>
          </p:txBody>
        </p:sp>
        <p:sp>
          <p:nvSpPr>
            <p:cNvPr id="9" name="AutoShape 7"/>
            <p:cNvSpPr>
              <a:spLocks noChangeArrowheads="1"/>
            </p:cNvSpPr>
            <p:nvPr/>
          </p:nvSpPr>
          <p:spPr bwMode="auto">
            <a:xfrm>
              <a:off x="5196" y="3080"/>
              <a:ext cx="164" cy="201"/>
            </a:xfrm>
            <a:prstGeom prst="flowChartDelay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z="2000" smtClean="0">
                <a:solidFill>
                  <a:srgbClr val="003366"/>
                </a:solidFill>
              </a:endParaRPr>
            </a:p>
          </p:txBody>
        </p:sp>
      </p:grpSp>
      <p:sp>
        <p:nvSpPr>
          <p:cNvPr id="161800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4673600" y="2927350"/>
            <a:ext cx="4013200" cy="1822450"/>
          </a:xfrm>
        </p:spPr>
        <p:txBody>
          <a:bodyPr anchor="b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  <p:sp>
        <p:nvSpPr>
          <p:cNvPr id="161804" name="AutoShape 1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990600"/>
            <a:ext cx="8229600" cy="1905000"/>
          </a:xfrm>
          <a:prstGeom prst="roundRect">
            <a:avLst>
              <a:gd name="adj" fmla="val 50000"/>
            </a:avLst>
          </a:prstGeom>
        </p:spPr>
        <p:txBody>
          <a:bodyPr anchor="ctr"/>
          <a:lstStyle>
            <a:lvl1pPr>
              <a:defRPr/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10" name="Rectangle 9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1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12" name="Rectangle 1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6200" y="6248400"/>
            <a:ext cx="587375" cy="488950"/>
          </a:xfrm>
        </p:spPr>
        <p:txBody>
          <a:bodyPr anchorCtr="0"/>
          <a:lstStyle>
            <a:lvl1pPr>
              <a:defRPr/>
            </a:lvl1pPr>
          </a:lstStyle>
          <a:p>
            <a:pPr>
              <a:defRPr/>
            </a:pPr>
            <a:fld id="{071B14FC-A8C8-4B75-B906-5B8933F9B448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56791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D4EDDA-F8BF-46FE-B15C-6B42B36BFEF2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583336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696330-6317-4FB8-B196-EFECBE3FFDF8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064446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2362200"/>
            <a:ext cx="3770313" cy="3724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60913" y="2362200"/>
            <a:ext cx="3770312" cy="3724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C7776C-32B0-4027-A6ED-90C22F05A09B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03905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B9A109-4D6B-4A49-9484-9B6AF8A919E4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01199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4462D8-CAB6-4BF4-BA36-9BC961FB25A7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183604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EDB5D0-DB89-425B-BB83-7DDA5727FB8B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99561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C41F29-3B79-4BB0-9575-3979F68D5D00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54814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0B49B0-DE7F-462F-A9CF-25F8D29E46CF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41056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5B0129-0683-4EFA-9AD3-F7D1D9A84B3C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755392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05600" y="762000"/>
            <a:ext cx="1981200" cy="53244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62000" y="762000"/>
            <a:ext cx="5791200" cy="53244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6BF945-99ED-41C2-AA05-A12576386DAB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906228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762000"/>
            <a:ext cx="7924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838200" y="2362200"/>
            <a:ext cx="7693025" cy="3724275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5487F5-7F5E-4FD5-A964-A520ADA8C8E1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661835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762000"/>
            <a:ext cx="7924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838200" y="2362200"/>
            <a:ext cx="7693025" cy="3724275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CCE5A2-B8F9-4379-9ACE-31C95A51FBAB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502541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762000"/>
            <a:ext cx="7924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838200" y="2362200"/>
            <a:ext cx="3770313" cy="37242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60913" y="2362200"/>
            <a:ext cx="3770312" cy="37242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7301CC-E630-4DAC-BEEA-BB61EC21C664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259390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5867400" cy="6858000"/>
            <a:chOff x="0" y="0"/>
            <a:chExt cx="3696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2880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ru-RU" sz="2400" smtClean="0">
                <a:solidFill>
                  <a:srgbClr val="003366"/>
                </a:solidFill>
                <a:latin typeface="Times New Roman" pitchFamily="18" charset="0"/>
              </a:endParaRPr>
            </a:p>
          </p:txBody>
        </p:sp>
        <p:sp>
          <p:nvSpPr>
            <p:cNvPr id="6" name="AutoShape 4"/>
            <p:cNvSpPr>
              <a:spLocks noChangeArrowheads="1"/>
            </p:cNvSpPr>
            <p:nvPr/>
          </p:nvSpPr>
          <p:spPr bwMode="white">
            <a:xfrm>
              <a:off x="432" y="624"/>
              <a:ext cx="3264" cy="12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ru-RU" sz="2400" smtClean="0">
                <a:solidFill>
                  <a:srgbClr val="003366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7" name="Group 5"/>
          <p:cNvGrpSpPr>
            <a:grpSpLocks/>
          </p:cNvGrpSpPr>
          <p:nvPr/>
        </p:nvGrpSpPr>
        <p:grpSpPr bwMode="auto">
          <a:xfrm>
            <a:off x="3632200" y="4889500"/>
            <a:ext cx="4876800" cy="319088"/>
            <a:chOff x="2288" y="3080"/>
            <a:chExt cx="3072" cy="201"/>
          </a:xfrm>
        </p:grpSpPr>
        <p:sp>
          <p:nvSpPr>
            <p:cNvPr id="8" name="AutoShape 6"/>
            <p:cNvSpPr>
              <a:spLocks noChangeArrowheads="1"/>
            </p:cNvSpPr>
            <p:nvPr/>
          </p:nvSpPr>
          <p:spPr bwMode="auto">
            <a:xfrm flipH="1">
              <a:off x="2288" y="3080"/>
              <a:ext cx="2914" cy="200"/>
            </a:xfrm>
            <a:prstGeom prst="roundRect">
              <a:avLst>
                <a:gd name="adj" fmla="val 0"/>
              </a:avLst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z="2000" smtClean="0">
                <a:solidFill>
                  <a:srgbClr val="003366"/>
                </a:solidFill>
              </a:endParaRPr>
            </a:p>
          </p:txBody>
        </p:sp>
        <p:sp>
          <p:nvSpPr>
            <p:cNvPr id="9" name="AutoShape 7"/>
            <p:cNvSpPr>
              <a:spLocks noChangeArrowheads="1"/>
            </p:cNvSpPr>
            <p:nvPr/>
          </p:nvSpPr>
          <p:spPr bwMode="auto">
            <a:xfrm>
              <a:off x="5196" y="3080"/>
              <a:ext cx="164" cy="201"/>
            </a:xfrm>
            <a:prstGeom prst="flowChartDelay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z="2000" smtClean="0">
                <a:solidFill>
                  <a:srgbClr val="003366"/>
                </a:solidFill>
              </a:endParaRPr>
            </a:p>
          </p:txBody>
        </p:sp>
      </p:grpSp>
      <p:sp>
        <p:nvSpPr>
          <p:cNvPr id="161800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4673600" y="2927350"/>
            <a:ext cx="4013200" cy="1822450"/>
          </a:xfrm>
        </p:spPr>
        <p:txBody>
          <a:bodyPr anchor="b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  <p:sp>
        <p:nvSpPr>
          <p:cNvPr id="161804" name="AutoShape 1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990600"/>
            <a:ext cx="8229600" cy="1905000"/>
          </a:xfrm>
          <a:prstGeom prst="roundRect">
            <a:avLst>
              <a:gd name="adj" fmla="val 50000"/>
            </a:avLst>
          </a:prstGeom>
        </p:spPr>
        <p:txBody>
          <a:bodyPr anchor="ctr"/>
          <a:lstStyle>
            <a:lvl1pPr>
              <a:defRPr/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10" name="Rectangle 9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1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12" name="Rectangle 1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6200" y="6248400"/>
            <a:ext cx="587375" cy="488950"/>
          </a:xfrm>
        </p:spPr>
        <p:txBody>
          <a:bodyPr anchorCtr="0"/>
          <a:lstStyle>
            <a:lvl1pPr>
              <a:defRPr/>
            </a:lvl1pPr>
          </a:lstStyle>
          <a:p>
            <a:pPr>
              <a:defRPr/>
            </a:pPr>
            <a:fld id="{071B14FC-A8C8-4B75-B906-5B8933F9B448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61106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D4EDDA-F8BF-46FE-B15C-6B42B36BFEF2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87060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696330-6317-4FB8-B196-EFECBE3FFDF8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63175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2362200"/>
            <a:ext cx="3770313" cy="3724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60913" y="2362200"/>
            <a:ext cx="3770312" cy="3724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C7776C-32B0-4027-A6ED-90C22F05A09B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15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13" Type="http://schemas.openxmlformats.org/officeDocument/2006/relationships/slideLayout" Target="../slideLayouts/slideLayout136.xml"/><Relationship Id="rId3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30.xml"/><Relationship Id="rId12" Type="http://schemas.openxmlformats.org/officeDocument/2006/relationships/slideLayout" Target="../slideLayouts/slideLayout135.xml"/><Relationship Id="rId2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28.xml"/><Relationship Id="rId15" Type="http://schemas.openxmlformats.org/officeDocument/2006/relationships/theme" Target="../theme/theme10.xml"/><Relationship Id="rId10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Relationship Id="rId14" Type="http://schemas.openxmlformats.org/officeDocument/2006/relationships/slideLayout" Target="../slideLayouts/slideLayout137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5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0.xml"/><Relationship Id="rId7" Type="http://schemas.openxmlformats.org/officeDocument/2006/relationships/slideLayout" Target="../slideLayouts/slideLayout144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39.xml"/><Relationship Id="rId1" Type="http://schemas.openxmlformats.org/officeDocument/2006/relationships/slideLayout" Target="../slideLayouts/slideLayout138.xml"/><Relationship Id="rId6" Type="http://schemas.openxmlformats.org/officeDocument/2006/relationships/slideLayout" Target="../slideLayouts/slideLayout143.xml"/><Relationship Id="rId11" Type="http://schemas.openxmlformats.org/officeDocument/2006/relationships/slideLayout" Target="../slideLayouts/slideLayout148.xml"/><Relationship Id="rId5" Type="http://schemas.openxmlformats.org/officeDocument/2006/relationships/slideLayout" Target="../slideLayouts/slideLayout142.xml"/><Relationship Id="rId10" Type="http://schemas.openxmlformats.org/officeDocument/2006/relationships/slideLayout" Target="../slideLayouts/slideLayout147.xml"/><Relationship Id="rId4" Type="http://schemas.openxmlformats.org/officeDocument/2006/relationships/slideLayout" Target="../slideLayouts/slideLayout141.xml"/><Relationship Id="rId9" Type="http://schemas.openxmlformats.org/officeDocument/2006/relationships/slideLayout" Target="../slideLayouts/slideLayout146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6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51.xml"/><Relationship Id="rId7" Type="http://schemas.openxmlformats.org/officeDocument/2006/relationships/slideLayout" Target="../slideLayouts/slideLayout155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50.xml"/><Relationship Id="rId1" Type="http://schemas.openxmlformats.org/officeDocument/2006/relationships/slideLayout" Target="../slideLayouts/slideLayout149.xml"/><Relationship Id="rId6" Type="http://schemas.openxmlformats.org/officeDocument/2006/relationships/slideLayout" Target="../slideLayouts/slideLayout154.xml"/><Relationship Id="rId11" Type="http://schemas.openxmlformats.org/officeDocument/2006/relationships/slideLayout" Target="../slideLayouts/slideLayout159.xml"/><Relationship Id="rId5" Type="http://schemas.openxmlformats.org/officeDocument/2006/relationships/slideLayout" Target="../slideLayouts/slideLayout153.xml"/><Relationship Id="rId10" Type="http://schemas.openxmlformats.org/officeDocument/2006/relationships/slideLayout" Target="../slideLayouts/slideLayout158.xml"/><Relationship Id="rId4" Type="http://schemas.openxmlformats.org/officeDocument/2006/relationships/slideLayout" Target="../slideLayouts/slideLayout152.xml"/><Relationship Id="rId9" Type="http://schemas.openxmlformats.org/officeDocument/2006/relationships/slideLayout" Target="../slideLayouts/slideLayout157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7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62.xml"/><Relationship Id="rId7" Type="http://schemas.openxmlformats.org/officeDocument/2006/relationships/slideLayout" Target="../slideLayouts/slideLayout166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61.xml"/><Relationship Id="rId1" Type="http://schemas.openxmlformats.org/officeDocument/2006/relationships/slideLayout" Target="../slideLayouts/slideLayout160.xml"/><Relationship Id="rId6" Type="http://schemas.openxmlformats.org/officeDocument/2006/relationships/slideLayout" Target="../slideLayouts/slideLayout165.xml"/><Relationship Id="rId11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64.xml"/><Relationship Id="rId10" Type="http://schemas.openxmlformats.org/officeDocument/2006/relationships/slideLayout" Target="../slideLayouts/slideLayout169.xml"/><Relationship Id="rId4" Type="http://schemas.openxmlformats.org/officeDocument/2006/relationships/slideLayout" Target="../slideLayouts/slideLayout163.xml"/><Relationship Id="rId9" Type="http://schemas.openxmlformats.org/officeDocument/2006/relationships/slideLayout" Target="../slideLayouts/slideLayout16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6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slideLayout" Target="../slideLayouts/slideLayout6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slideLayout" Target="../slideLayouts/slideLayout8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slideLayout" Target="../slideLayouts/slideLayout94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93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Relationship Id="rId14" Type="http://schemas.openxmlformats.org/officeDocument/2006/relationships/slideLayout" Target="../slideLayouts/slideLayout9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13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slideLayout" Target="../slideLayouts/slideLayout107.xml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Relationship Id="rId14" Type="http://schemas.openxmlformats.org/officeDocument/2006/relationships/slideLayout" Target="../slideLayouts/slideLayout10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7.xml"/><Relationship Id="rId13" Type="http://schemas.openxmlformats.org/officeDocument/2006/relationships/slideLayout" Target="../slideLayouts/slideLayout122.xml"/><Relationship Id="rId3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116.xml"/><Relationship Id="rId12" Type="http://schemas.openxmlformats.org/officeDocument/2006/relationships/slideLayout" Target="../slideLayouts/slideLayout121.xml"/><Relationship Id="rId2" Type="http://schemas.openxmlformats.org/officeDocument/2006/relationships/slideLayout" Target="../slideLayouts/slideLayout111.xml"/><Relationship Id="rId1" Type="http://schemas.openxmlformats.org/officeDocument/2006/relationships/slideLayout" Target="../slideLayouts/slideLayout110.xml"/><Relationship Id="rId6" Type="http://schemas.openxmlformats.org/officeDocument/2006/relationships/slideLayout" Target="../slideLayouts/slideLayout115.xml"/><Relationship Id="rId11" Type="http://schemas.openxmlformats.org/officeDocument/2006/relationships/slideLayout" Target="../slideLayouts/slideLayout120.xml"/><Relationship Id="rId5" Type="http://schemas.openxmlformats.org/officeDocument/2006/relationships/slideLayout" Target="../slideLayouts/slideLayout114.xml"/><Relationship Id="rId15" Type="http://schemas.openxmlformats.org/officeDocument/2006/relationships/theme" Target="../theme/theme9.xml"/><Relationship Id="rId10" Type="http://schemas.openxmlformats.org/officeDocument/2006/relationships/slideLayout" Target="../slideLayouts/slideLayout119.xml"/><Relationship Id="rId4" Type="http://schemas.openxmlformats.org/officeDocument/2006/relationships/slideLayout" Target="../slideLayouts/slideLayout113.xml"/><Relationship Id="rId9" Type="http://schemas.openxmlformats.org/officeDocument/2006/relationships/slideLayout" Target="../slideLayouts/slideLayout118.xml"/><Relationship Id="rId14" Type="http://schemas.openxmlformats.org/officeDocument/2006/relationships/slideLayout" Target="../slideLayouts/slideLayout1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24000"/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14.02.2021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2"/>
          <p:cNvGrpSpPr>
            <a:grpSpLocks/>
          </p:cNvGrpSpPr>
          <p:nvPr/>
        </p:nvGrpSpPr>
        <p:grpSpPr bwMode="auto">
          <a:xfrm>
            <a:off x="0" y="0"/>
            <a:ext cx="7620000" cy="6858000"/>
            <a:chOff x="0" y="0"/>
            <a:chExt cx="4800" cy="4320"/>
          </a:xfrm>
        </p:grpSpPr>
        <p:grpSp>
          <p:nvGrpSpPr>
            <p:cNvPr id="4104" name="Group 3"/>
            <p:cNvGrpSpPr>
              <a:grpSpLocks/>
            </p:cNvGrpSpPr>
            <p:nvPr userDrawn="1"/>
          </p:nvGrpSpPr>
          <p:grpSpPr bwMode="auto">
            <a:xfrm>
              <a:off x="0" y="0"/>
              <a:ext cx="2016" cy="4320"/>
              <a:chOff x="0" y="0"/>
              <a:chExt cx="2016" cy="4320"/>
            </a:xfrm>
          </p:grpSpPr>
          <p:sp>
            <p:nvSpPr>
              <p:cNvPr id="4108" name="Rectangle 4"/>
              <p:cNvSpPr>
                <a:spLocks noChangeArrowheads="1"/>
              </p:cNvSpPr>
              <p:nvPr userDrawn="1"/>
            </p:nvSpPr>
            <p:spPr bwMode="auto">
              <a:xfrm>
                <a:off x="0" y="0"/>
                <a:ext cx="480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2000" smtClean="0">
                  <a:solidFill>
                    <a:srgbClr val="003366"/>
                  </a:solidFill>
                </a:endParaRPr>
              </a:p>
            </p:txBody>
          </p:sp>
          <p:sp>
            <p:nvSpPr>
              <p:cNvPr id="4109" name="Freeform 5"/>
              <p:cNvSpPr>
                <a:spLocks/>
              </p:cNvSpPr>
              <p:nvPr userDrawn="1"/>
            </p:nvSpPr>
            <p:spPr bwMode="auto">
              <a:xfrm>
                <a:off x="288" y="0"/>
                <a:ext cx="1728" cy="735"/>
              </a:xfrm>
              <a:custGeom>
                <a:avLst/>
                <a:gdLst>
                  <a:gd name="T0" fmla="*/ 1728 w 1728"/>
                  <a:gd name="T1" fmla="*/ 0 h 735"/>
                  <a:gd name="T2" fmla="*/ 1728 w 1728"/>
                  <a:gd name="T3" fmla="*/ 480 h 735"/>
                  <a:gd name="T4" fmla="*/ 380 w 1728"/>
                  <a:gd name="T5" fmla="*/ 482 h 735"/>
                  <a:gd name="T6" fmla="*/ 354 w 1728"/>
                  <a:gd name="T7" fmla="*/ 480 h 735"/>
                  <a:gd name="T8" fmla="*/ 308 w 1728"/>
                  <a:gd name="T9" fmla="*/ 489 h 735"/>
                  <a:gd name="T10" fmla="*/ 246 w 1728"/>
                  <a:gd name="T11" fmla="*/ 531 h 735"/>
                  <a:gd name="T12" fmla="*/ 206 w 1728"/>
                  <a:gd name="T13" fmla="*/ 597 h 735"/>
                  <a:gd name="T14" fmla="*/ 192 w 1728"/>
                  <a:gd name="T15" fmla="*/ 666 h 735"/>
                  <a:gd name="T16" fmla="*/ 192 w 1728"/>
                  <a:gd name="T17" fmla="*/ 735 h 735"/>
                  <a:gd name="T18" fmla="*/ 0 w 1728"/>
                  <a:gd name="T19" fmla="*/ 735 h 735"/>
                  <a:gd name="T20" fmla="*/ 0 w 1728"/>
                  <a:gd name="T21" fmla="*/ 480 h 735"/>
                  <a:gd name="T22" fmla="*/ 0 w 1728"/>
                  <a:gd name="T23" fmla="*/ 0 h 735"/>
                  <a:gd name="T24" fmla="*/ 1728 w 1728"/>
                  <a:gd name="T25" fmla="*/ 0 h 73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728" h="735">
                    <a:moveTo>
                      <a:pt x="1728" y="0"/>
                    </a:moveTo>
                    <a:lnTo>
                      <a:pt x="1728" y="480"/>
                    </a:lnTo>
                    <a:lnTo>
                      <a:pt x="380" y="482"/>
                    </a:lnTo>
                    <a:lnTo>
                      <a:pt x="354" y="480"/>
                    </a:lnTo>
                    <a:lnTo>
                      <a:pt x="308" y="489"/>
                    </a:lnTo>
                    <a:cubicBezTo>
                      <a:pt x="290" y="498"/>
                      <a:pt x="263" y="513"/>
                      <a:pt x="246" y="531"/>
                    </a:cubicBezTo>
                    <a:cubicBezTo>
                      <a:pt x="229" y="549"/>
                      <a:pt x="215" y="574"/>
                      <a:pt x="206" y="597"/>
                    </a:cubicBezTo>
                    <a:cubicBezTo>
                      <a:pt x="197" y="620"/>
                      <a:pt x="194" y="643"/>
                      <a:pt x="192" y="666"/>
                    </a:cubicBezTo>
                    <a:lnTo>
                      <a:pt x="192" y="735"/>
                    </a:lnTo>
                    <a:lnTo>
                      <a:pt x="0" y="735"/>
                    </a:lnTo>
                    <a:lnTo>
                      <a:pt x="0" y="480"/>
                    </a:lnTo>
                    <a:lnTo>
                      <a:pt x="0" y="0"/>
                    </a:lnTo>
                    <a:lnTo>
                      <a:pt x="1728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miter lim="8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2000" smtClean="0">
                  <a:solidFill>
                    <a:srgbClr val="003366"/>
                  </a:solidFill>
                </a:endParaRPr>
              </a:p>
            </p:txBody>
          </p:sp>
        </p:grpSp>
        <p:grpSp>
          <p:nvGrpSpPr>
            <p:cNvPr id="4105" name="Group 6"/>
            <p:cNvGrpSpPr>
              <a:grpSpLocks/>
            </p:cNvGrpSpPr>
            <p:nvPr/>
          </p:nvGrpSpPr>
          <p:grpSpPr bwMode="auto">
            <a:xfrm>
              <a:off x="144" y="1248"/>
              <a:ext cx="4656" cy="201"/>
              <a:chOff x="144" y="1248"/>
              <a:chExt cx="4656" cy="201"/>
            </a:xfrm>
          </p:grpSpPr>
          <p:sp>
            <p:nvSpPr>
              <p:cNvPr id="4106" name="AutoShape 7"/>
              <p:cNvSpPr>
                <a:spLocks noChangeArrowheads="1"/>
              </p:cNvSpPr>
              <p:nvPr/>
            </p:nvSpPr>
            <p:spPr bwMode="auto">
              <a:xfrm>
                <a:off x="384" y="1248"/>
                <a:ext cx="4416" cy="200"/>
              </a:xfrm>
              <a:prstGeom prst="roundRect">
                <a:avLst>
                  <a:gd name="adj" fmla="val 0"/>
                </a:avLst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2000" smtClean="0">
                  <a:solidFill>
                    <a:srgbClr val="003366"/>
                  </a:solidFill>
                </a:endParaRPr>
              </a:p>
            </p:txBody>
          </p:sp>
          <p:sp>
            <p:nvSpPr>
              <p:cNvPr id="4107" name="AutoShape 8"/>
              <p:cNvSpPr>
                <a:spLocks noChangeArrowheads="1"/>
              </p:cNvSpPr>
              <p:nvPr/>
            </p:nvSpPr>
            <p:spPr bwMode="auto">
              <a:xfrm flipH="1">
                <a:off x="144" y="1248"/>
                <a:ext cx="248" cy="201"/>
              </a:xfrm>
              <a:prstGeom prst="flowChartDelay">
                <a:avLst/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2000" smtClean="0">
                  <a:solidFill>
                    <a:srgbClr val="003366"/>
                  </a:solidFill>
                </a:endParaRPr>
              </a:p>
            </p:txBody>
          </p:sp>
        </p:grpSp>
      </p:grpSp>
      <p:sp>
        <p:nvSpPr>
          <p:cNvPr id="160777" name="AutoShape 9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762000"/>
            <a:ext cx="7924800" cy="1143000"/>
          </a:xfrm>
          <a:prstGeom prst="roundRect">
            <a:avLst>
              <a:gd name="adj" fmla="val 21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60778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2362200"/>
            <a:ext cx="7693025" cy="3724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60779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438400" y="6248400"/>
            <a:ext cx="2130425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160780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791200" y="6248400"/>
            <a:ext cx="2897188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160781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138" y="6242050"/>
            <a:ext cx="587375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</a:bodyPr>
          <a:lstStyle>
            <a:lvl1pPr algn="l">
              <a:defRPr sz="2600" b="1">
                <a:solidFill>
                  <a:schemeClr val="bg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5A7FB64-EB81-4367-AA4D-7E7BB236135C}" type="slidenum">
              <a:rPr lang="ru-RU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070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  <p:sldLayoutId id="2147483807" r:id="rId12"/>
    <p:sldLayoutId id="2147483808" r:id="rId13"/>
    <p:sldLayoutId id="2147483809" r:id="rId14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07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07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0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777" grpId="0"/>
      <p:bldP spid="160778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077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>
                          <p:stCondLst>
                            <p:cond delay="0"/>
                          </p:stCondLst>
                        </p:cTn>
                        <p:tgtEl>
                          <p:spTgt spid="160778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077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>
                          <p:stCondLst>
                            <p:cond delay="0"/>
                          </p:stCondLst>
                        </p:cTn>
                        <p:tgtEl>
                          <p:spTgt spid="160778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077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>
                          <p:stCondLst>
                            <p:cond delay="0"/>
                          </p:stCondLst>
                        </p:cTn>
                        <p:tgtEl>
                          <p:spTgt spid="160778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077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>
                          <p:stCondLst>
                            <p:cond delay="0"/>
                          </p:stCondLst>
                        </p:cTn>
                        <p:tgtEl>
                          <p:spTgt spid="160778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077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>
                          <p:stCondLst>
                            <p:cond delay="0"/>
                          </p:stCondLst>
                        </p:cTn>
                        <p:tgtEl>
                          <p:spTgt spid="16077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24000"/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6206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24000"/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044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24000"/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1572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838" r:id="rId4"/>
    <p:sldLayoutId id="2147483839" r:id="rId5"/>
    <p:sldLayoutId id="2147483840" r:id="rId6"/>
    <p:sldLayoutId id="2147483841" r:id="rId7"/>
    <p:sldLayoutId id="2147483842" r:id="rId8"/>
    <p:sldLayoutId id="2147483843" r:id="rId9"/>
    <p:sldLayoutId id="2147483844" r:id="rId10"/>
    <p:sldLayoutId id="214748384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2"/>
          <p:cNvGrpSpPr>
            <a:grpSpLocks/>
          </p:cNvGrpSpPr>
          <p:nvPr/>
        </p:nvGrpSpPr>
        <p:grpSpPr bwMode="auto">
          <a:xfrm>
            <a:off x="0" y="0"/>
            <a:ext cx="7620000" cy="6858000"/>
            <a:chOff x="0" y="0"/>
            <a:chExt cx="4800" cy="4320"/>
          </a:xfrm>
        </p:grpSpPr>
        <p:grpSp>
          <p:nvGrpSpPr>
            <p:cNvPr id="4104" name="Group 3"/>
            <p:cNvGrpSpPr>
              <a:grpSpLocks/>
            </p:cNvGrpSpPr>
            <p:nvPr userDrawn="1"/>
          </p:nvGrpSpPr>
          <p:grpSpPr bwMode="auto">
            <a:xfrm>
              <a:off x="0" y="0"/>
              <a:ext cx="2016" cy="4320"/>
              <a:chOff x="0" y="0"/>
              <a:chExt cx="2016" cy="4320"/>
            </a:xfrm>
          </p:grpSpPr>
          <p:sp>
            <p:nvSpPr>
              <p:cNvPr id="4108" name="Rectangle 4"/>
              <p:cNvSpPr>
                <a:spLocks noChangeArrowheads="1"/>
              </p:cNvSpPr>
              <p:nvPr userDrawn="1"/>
            </p:nvSpPr>
            <p:spPr bwMode="auto">
              <a:xfrm>
                <a:off x="0" y="0"/>
                <a:ext cx="480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2000" smtClean="0">
                  <a:solidFill>
                    <a:srgbClr val="003366"/>
                  </a:solidFill>
                </a:endParaRPr>
              </a:p>
            </p:txBody>
          </p:sp>
          <p:sp>
            <p:nvSpPr>
              <p:cNvPr id="4109" name="Freeform 5"/>
              <p:cNvSpPr>
                <a:spLocks/>
              </p:cNvSpPr>
              <p:nvPr userDrawn="1"/>
            </p:nvSpPr>
            <p:spPr bwMode="auto">
              <a:xfrm>
                <a:off x="288" y="0"/>
                <a:ext cx="1728" cy="735"/>
              </a:xfrm>
              <a:custGeom>
                <a:avLst/>
                <a:gdLst>
                  <a:gd name="T0" fmla="*/ 1728 w 1728"/>
                  <a:gd name="T1" fmla="*/ 0 h 735"/>
                  <a:gd name="T2" fmla="*/ 1728 w 1728"/>
                  <a:gd name="T3" fmla="*/ 480 h 735"/>
                  <a:gd name="T4" fmla="*/ 380 w 1728"/>
                  <a:gd name="T5" fmla="*/ 482 h 735"/>
                  <a:gd name="T6" fmla="*/ 354 w 1728"/>
                  <a:gd name="T7" fmla="*/ 480 h 735"/>
                  <a:gd name="T8" fmla="*/ 308 w 1728"/>
                  <a:gd name="T9" fmla="*/ 489 h 735"/>
                  <a:gd name="T10" fmla="*/ 246 w 1728"/>
                  <a:gd name="T11" fmla="*/ 531 h 735"/>
                  <a:gd name="T12" fmla="*/ 206 w 1728"/>
                  <a:gd name="T13" fmla="*/ 597 h 735"/>
                  <a:gd name="T14" fmla="*/ 192 w 1728"/>
                  <a:gd name="T15" fmla="*/ 666 h 735"/>
                  <a:gd name="T16" fmla="*/ 192 w 1728"/>
                  <a:gd name="T17" fmla="*/ 735 h 735"/>
                  <a:gd name="T18" fmla="*/ 0 w 1728"/>
                  <a:gd name="T19" fmla="*/ 735 h 735"/>
                  <a:gd name="T20" fmla="*/ 0 w 1728"/>
                  <a:gd name="T21" fmla="*/ 480 h 735"/>
                  <a:gd name="T22" fmla="*/ 0 w 1728"/>
                  <a:gd name="T23" fmla="*/ 0 h 735"/>
                  <a:gd name="T24" fmla="*/ 1728 w 1728"/>
                  <a:gd name="T25" fmla="*/ 0 h 73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728" h="735">
                    <a:moveTo>
                      <a:pt x="1728" y="0"/>
                    </a:moveTo>
                    <a:lnTo>
                      <a:pt x="1728" y="480"/>
                    </a:lnTo>
                    <a:lnTo>
                      <a:pt x="380" y="482"/>
                    </a:lnTo>
                    <a:lnTo>
                      <a:pt x="354" y="480"/>
                    </a:lnTo>
                    <a:lnTo>
                      <a:pt x="308" y="489"/>
                    </a:lnTo>
                    <a:cubicBezTo>
                      <a:pt x="290" y="498"/>
                      <a:pt x="263" y="513"/>
                      <a:pt x="246" y="531"/>
                    </a:cubicBezTo>
                    <a:cubicBezTo>
                      <a:pt x="229" y="549"/>
                      <a:pt x="215" y="574"/>
                      <a:pt x="206" y="597"/>
                    </a:cubicBezTo>
                    <a:cubicBezTo>
                      <a:pt x="197" y="620"/>
                      <a:pt x="194" y="643"/>
                      <a:pt x="192" y="666"/>
                    </a:cubicBezTo>
                    <a:lnTo>
                      <a:pt x="192" y="735"/>
                    </a:lnTo>
                    <a:lnTo>
                      <a:pt x="0" y="735"/>
                    </a:lnTo>
                    <a:lnTo>
                      <a:pt x="0" y="480"/>
                    </a:lnTo>
                    <a:lnTo>
                      <a:pt x="0" y="0"/>
                    </a:lnTo>
                    <a:lnTo>
                      <a:pt x="1728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miter lim="8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2000" smtClean="0">
                  <a:solidFill>
                    <a:srgbClr val="003366"/>
                  </a:solidFill>
                </a:endParaRPr>
              </a:p>
            </p:txBody>
          </p:sp>
        </p:grpSp>
        <p:grpSp>
          <p:nvGrpSpPr>
            <p:cNvPr id="4105" name="Group 6"/>
            <p:cNvGrpSpPr>
              <a:grpSpLocks/>
            </p:cNvGrpSpPr>
            <p:nvPr/>
          </p:nvGrpSpPr>
          <p:grpSpPr bwMode="auto">
            <a:xfrm>
              <a:off x="144" y="1248"/>
              <a:ext cx="4656" cy="201"/>
              <a:chOff x="144" y="1248"/>
              <a:chExt cx="4656" cy="201"/>
            </a:xfrm>
          </p:grpSpPr>
          <p:sp>
            <p:nvSpPr>
              <p:cNvPr id="4106" name="AutoShape 7"/>
              <p:cNvSpPr>
                <a:spLocks noChangeArrowheads="1"/>
              </p:cNvSpPr>
              <p:nvPr/>
            </p:nvSpPr>
            <p:spPr bwMode="auto">
              <a:xfrm>
                <a:off x="384" y="1248"/>
                <a:ext cx="4416" cy="200"/>
              </a:xfrm>
              <a:prstGeom prst="roundRect">
                <a:avLst>
                  <a:gd name="adj" fmla="val 0"/>
                </a:avLst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2000" smtClean="0">
                  <a:solidFill>
                    <a:srgbClr val="003366"/>
                  </a:solidFill>
                </a:endParaRPr>
              </a:p>
            </p:txBody>
          </p:sp>
          <p:sp>
            <p:nvSpPr>
              <p:cNvPr id="4107" name="AutoShape 8"/>
              <p:cNvSpPr>
                <a:spLocks noChangeArrowheads="1"/>
              </p:cNvSpPr>
              <p:nvPr/>
            </p:nvSpPr>
            <p:spPr bwMode="auto">
              <a:xfrm flipH="1">
                <a:off x="144" y="1248"/>
                <a:ext cx="248" cy="201"/>
              </a:xfrm>
              <a:prstGeom prst="flowChartDelay">
                <a:avLst/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2000" smtClean="0">
                  <a:solidFill>
                    <a:srgbClr val="003366"/>
                  </a:solidFill>
                </a:endParaRPr>
              </a:p>
            </p:txBody>
          </p:sp>
        </p:grpSp>
      </p:grpSp>
      <p:sp>
        <p:nvSpPr>
          <p:cNvPr id="160777" name="AutoShape 9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762000"/>
            <a:ext cx="7924800" cy="1143000"/>
          </a:xfrm>
          <a:prstGeom prst="roundRect">
            <a:avLst>
              <a:gd name="adj" fmla="val 21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60778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2362200"/>
            <a:ext cx="7693025" cy="3724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60779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438400" y="6248400"/>
            <a:ext cx="2130425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160780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791200" y="6248400"/>
            <a:ext cx="2897188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160781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138" y="6242050"/>
            <a:ext cx="587375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</a:bodyPr>
          <a:lstStyle>
            <a:lvl1pPr algn="l">
              <a:defRPr sz="2600" b="1">
                <a:solidFill>
                  <a:schemeClr val="bg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DD0CCC0-3E3B-4E7F-9284-73626A0A0A97}" type="slidenum">
              <a:rPr lang="ru-RU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318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07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07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0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777" grpId="0"/>
      <p:bldP spid="160778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077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>
                          <p:stCondLst>
                            <p:cond delay="0"/>
                          </p:stCondLst>
                        </p:cTn>
                        <p:tgtEl>
                          <p:spTgt spid="160778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077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>
                          <p:stCondLst>
                            <p:cond delay="0"/>
                          </p:stCondLst>
                        </p:cTn>
                        <p:tgtEl>
                          <p:spTgt spid="160778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077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>
                          <p:stCondLst>
                            <p:cond delay="0"/>
                          </p:stCondLst>
                        </p:cTn>
                        <p:tgtEl>
                          <p:spTgt spid="160778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077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>
                          <p:stCondLst>
                            <p:cond delay="0"/>
                          </p:stCondLst>
                        </p:cTn>
                        <p:tgtEl>
                          <p:spTgt spid="160778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077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>
                          <p:stCondLst>
                            <p:cond delay="0"/>
                          </p:stCondLst>
                        </p:cTn>
                        <p:tgtEl>
                          <p:spTgt spid="16077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2"/>
          <p:cNvGrpSpPr>
            <a:grpSpLocks/>
          </p:cNvGrpSpPr>
          <p:nvPr/>
        </p:nvGrpSpPr>
        <p:grpSpPr bwMode="auto">
          <a:xfrm>
            <a:off x="0" y="0"/>
            <a:ext cx="7620000" cy="6858000"/>
            <a:chOff x="0" y="0"/>
            <a:chExt cx="4800" cy="4320"/>
          </a:xfrm>
        </p:grpSpPr>
        <p:grpSp>
          <p:nvGrpSpPr>
            <p:cNvPr id="4104" name="Group 3"/>
            <p:cNvGrpSpPr>
              <a:grpSpLocks/>
            </p:cNvGrpSpPr>
            <p:nvPr userDrawn="1"/>
          </p:nvGrpSpPr>
          <p:grpSpPr bwMode="auto">
            <a:xfrm>
              <a:off x="0" y="0"/>
              <a:ext cx="2016" cy="4320"/>
              <a:chOff x="0" y="0"/>
              <a:chExt cx="2016" cy="4320"/>
            </a:xfrm>
          </p:grpSpPr>
          <p:sp>
            <p:nvSpPr>
              <p:cNvPr id="4108" name="Rectangle 4"/>
              <p:cNvSpPr>
                <a:spLocks noChangeArrowheads="1"/>
              </p:cNvSpPr>
              <p:nvPr userDrawn="1"/>
            </p:nvSpPr>
            <p:spPr bwMode="auto">
              <a:xfrm>
                <a:off x="0" y="0"/>
                <a:ext cx="480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2000" smtClean="0">
                  <a:solidFill>
                    <a:srgbClr val="003366"/>
                  </a:solidFill>
                </a:endParaRPr>
              </a:p>
            </p:txBody>
          </p:sp>
          <p:sp>
            <p:nvSpPr>
              <p:cNvPr id="4109" name="Freeform 5"/>
              <p:cNvSpPr>
                <a:spLocks/>
              </p:cNvSpPr>
              <p:nvPr userDrawn="1"/>
            </p:nvSpPr>
            <p:spPr bwMode="auto">
              <a:xfrm>
                <a:off x="288" y="0"/>
                <a:ext cx="1728" cy="735"/>
              </a:xfrm>
              <a:custGeom>
                <a:avLst/>
                <a:gdLst>
                  <a:gd name="T0" fmla="*/ 1728 w 1728"/>
                  <a:gd name="T1" fmla="*/ 0 h 735"/>
                  <a:gd name="T2" fmla="*/ 1728 w 1728"/>
                  <a:gd name="T3" fmla="*/ 480 h 735"/>
                  <a:gd name="T4" fmla="*/ 380 w 1728"/>
                  <a:gd name="T5" fmla="*/ 482 h 735"/>
                  <a:gd name="T6" fmla="*/ 354 w 1728"/>
                  <a:gd name="T7" fmla="*/ 480 h 735"/>
                  <a:gd name="T8" fmla="*/ 308 w 1728"/>
                  <a:gd name="T9" fmla="*/ 489 h 735"/>
                  <a:gd name="T10" fmla="*/ 246 w 1728"/>
                  <a:gd name="T11" fmla="*/ 531 h 735"/>
                  <a:gd name="T12" fmla="*/ 206 w 1728"/>
                  <a:gd name="T13" fmla="*/ 597 h 735"/>
                  <a:gd name="T14" fmla="*/ 192 w 1728"/>
                  <a:gd name="T15" fmla="*/ 666 h 735"/>
                  <a:gd name="T16" fmla="*/ 192 w 1728"/>
                  <a:gd name="T17" fmla="*/ 735 h 735"/>
                  <a:gd name="T18" fmla="*/ 0 w 1728"/>
                  <a:gd name="T19" fmla="*/ 735 h 735"/>
                  <a:gd name="T20" fmla="*/ 0 w 1728"/>
                  <a:gd name="T21" fmla="*/ 480 h 735"/>
                  <a:gd name="T22" fmla="*/ 0 w 1728"/>
                  <a:gd name="T23" fmla="*/ 0 h 735"/>
                  <a:gd name="T24" fmla="*/ 1728 w 1728"/>
                  <a:gd name="T25" fmla="*/ 0 h 73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728" h="735">
                    <a:moveTo>
                      <a:pt x="1728" y="0"/>
                    </a:moveTo>
                    <a:lnTo>
                      <a:pt x="1728" y="480"/>
                    </a:lnTo>
                    <a:lnTo>
                      <a:pt x="380" y="482"/>
                    </a:lnTo>
                    <a:lnTo>
                      <a:pt x="354" y="480"/>
                    </a:lnTo>
                    <a:lnTo>
                      <a:pt x="308" y="489"/>
                    </a:lnTo>
                    <a:cubicBezTo>
                      <a:pt x="290" y="498"/>
                      <a:pt x="263" y="513"/>
                      <a:pt x="246" y="531"/>
                    </a:cubicBezTo>
                    <a:cubicBezTo>
                      <a:pt x="229" y="549"/>
                      <a:pt x="215" y="574"/>
                      <a:pt x="206" y="597"/>
                    </a:cubicBezTo>
                    <a:cubicBezTo>
                      <a:pt x="197" y="620"/>
                      <a:pt x="194" y="643"/>
                      <a:pt x="192" y="666"/>
                    </a:cubicBezTo>
                    <a:lnTo>
                      <a:pt x="192" y="735"/>
                    </a:lnTo>
                    <a:lnTo>
                      <a:pt x="0" y="735"/>
                    </a:lnTo>
                    <a:lnTo>
                      <a:pt x="0" y="480"/>
                    </a:lnTo>
                    <a:lnTo>
                      <a:pt x="0" y="0"/>
                    </a:lnTo>
                    <a:lnTo>
                      <a:pt x="1728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miter lim="8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2000" smtClean="0">
                  <a:solidFill>
                    <a:srgbClr val="003366"/>
                  </a:solidFill>
                </a:endParaRPr>
              </a:p>
            </p:txBody>
          </p:sp>
        </p:grpSp>
        <p:grpSp>
          <p:nvGrpSpPr>
            <p:cNvPr id="4105" name="Group 6"/>
            <p:cNvGrpSpPr>
              <a:grpSpLocks/>
            </p:cNvGrpSpPr>
            <p:nvPr/>
          </p:nvGrpSpPr>
          <p:grpSpPr bwMode="auto">
            <a:xfrm>
              <a:off x="144" y="1248"/>
              <a:ext cx="4656" cy="201"/>
              <a:chOff x="144" y="1248"/>
              <a:chExt cx="4656" cy="201"/>
            </a:xfrm>
          </p:grpSpPr>
          <p:sp>
            <p:nvSpPr>
              <p:cNvPr id="4106" name="AutoShape 7"/>
              <p:cNvSpPr>
                <a:spLocks noChangeArrowheads="1"/>
              </p:cNvSpPr>
              <p:nvPr/>
            </p:nvSpPr>
            <p:spPr bwMode="auto">
              <a:xfrm>
                <a:off x="384" y="1248"/>
                <a:ext cx="4416" cy="200"/>
              </a:xfrm>
              <a:prstGeom prst="roundRect">
                <a:avLst>
                  <a:gd name="adj" fmla="val 0"/>
                </a:avLst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2000" smtClean="0">
                  <a:solidFill>
                    <a:srgbClr val="003366"/>
                  </a:solidFill>
                </a:endParaRPr>
              </a:p>
            </p:txBody>
          </p:sp>
          <p:sp>
            <p:nvSpPr>
              <p:cNvPr id="4107" name="AutoShape 8"/>
              <p:cNvSpPr>
                <a:spLocks noChangeArrowheads="1"/>
              </p:cNvSpPr>
              <p:nvPr/>
            </p:nvSpPr>
            <p:spPr bwMode="auto">
              <a:xfrm flipH="1">
                <a:off x="144" y="1248"/>
                <a:ext cx="248" cy="201"/>
              </a:xfrm>
              <a:prstGeom prst="flowChartDelay">
                <a:avLst/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2000" smtClean="0">
                  <a:solidFill>
                    <a:srgbClr val="003366"/>
                  </a:solidFill>
                </a:endParaRPr>
              </a:p>
            </p:txBody>
          </p:sp>
        </p:grpSp>
      </p:grpSp>
      <p:sp>
        <p:nvSpPr>
          <p:cNvPr id="160777" name="AutoShape 9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762000"/>
            <a:ext cx="7924800" cy="1143000"/>
          </a:xfrm>
          <a:prstGeom prst="roundRect">
            <a:avLst>
              <a:gd name="adj" fmla="val 21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60778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2362200"/>
            <a:ext cx="7693025" cy="3724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60779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438400" y="6248400"/>
            <a:ext cx="2130425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160780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791200" y="6248400"/>
            <a:ext cx="2897188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160781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138" y="6242050"/>
            <a:ext cx="587375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</a:bodyPr>
          <a:lstStyle>
            <a:lvl1pPr algn="l">
              <a:defRPr sz="2600" b="1">
                <a:solidFill>
                  <a:schemeClr val="bg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DD0CCC0-3E3B-4E7F-9284-73626A0A0A97}" type="slidenum">
              <a:rPr lang="ru-RU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760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07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07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0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777" grpId="0"/>
      <p:bldP spid="160778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077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>
                          <p:stCondLst>
                            <p:cond delay="0"/>
                          </p:stCondLst>
                        </p:cTn>
                        <p:tgtEl>
                          <p:spTgt spid="160778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077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>
                          <p:stCondLst>
                            <p:cond delay="0"/>
                          </p:stCondLst>
                        </p:cTn>
                        <p:tgtEl>
                          <p:spTgt spid="160778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077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>
                          <p:stCondLst>
                            <p:cond delay="0"/>
                          </p:stCondLst>
                        </p:cTn>
                        <p:tgtEl>
                          <p:spTgt spid="160778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077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>
                          <p:stCondLst>
                            <p:cond delay="0"/>
                          </p:stCondLst>
                        </p:cTn>
                        <p:tgtEl>
                          <p:spTgt spid="160778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077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>
                          <p:stCondLst>
                            <p:cond delay="0"/>
                          </p:stCondLst>
                        </p:cTn>
                        <p:tgtEl>
                          <p:spTgt spid="16077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2"/>
          <p:cNvGrpSpPr>
            <a:grpSpLocks/>
          </p:cNvGrpSpPr>
          <p:nvPr/>
        </p:nvGrpSpPr>
        <p:grpSpPr bwMode="auto">
          <a:xfrm>
            <a:off x="0" y="0"/>
            <a:ext cx="7620000" cy="6858000"/>
            <a:chOff x="0" y="0"/>
            <a:chExt cx="4800" cy="4320"/>
          </a:xfrm>
        </p:grpSpPr>
        <p:grpSp>
          <p:nvGrpSpPr>
            <p:cNvPr id="4104" name="Group 3"/>
            <p:cNvGrpSpPr>
              <a:grpSpLocks/>
            </p:cNvGrpSpPr>
            <p:nvPr userDrawn="1"/>
          </p:nvGrpSpPr>
          <p:grpSpPr bwMode="auto">
            <a:xfrm>
              <a:off x="0" y="0"/>
              <a:ext cx="2016" cy="4320"/>
              <a:chOff x="0" y="0"/>
              <a:chExt cx="2016" cy="4320"/>
            </a:xfrm>
          </p:grpSpPr>
          <p:sp>
            <p:nvSpPr>
              <p:cNvPr id="4108" name="Rectangle 4"/>
              <p:cNvSpPr>
                <a:spLocks noChangeArrowheads="1"/>
              </p:cNvSpPr>
              <p:nvPr userDrawn="1"/>
            </p:nvSpPr>
            <p:spPr bwMode="auto">
              <a:xfrm>
                <a:off x="0" y="0"/>
                <a:ext cx="480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2000" smtClean="0">
                  <a:solidFill>
                    <a:srgbClr val="003366"/>
                  </a:solidFill>
                </a:endParaRPr>
              </a:p>
            </p:txBody>
          </p:sp>
          <p:sp>
            <p:nvSpPr>
              <p:cNvPr id="4109" name="Freeform 5"/>
              <p:cNvSpPr>
                <a:spLocks/>
              </p:cNvSpPr>
              <p:nvPr userDrawn="1"/>
            </p:nvSpPr>
            <p:spPr bwMode="auto">
              <a:xfrm>
                <a:off x="288" y="0"/>
                <a:ext cx="1728" cy="735"/>
              </a:xfrm>
              <a:custGeom>
                <a:avLst/>
                <a:gdLst>
                  <a:gd name="T0" fmla="*/ 1728 w 1728"/>
                  <a:gd name="T1" fmla="*/ 0 h 735"/>
                  <a:gd name="T2" fmla="*/ 1728 w 1728"/>
                  <a:gd name="T3" fmla="*/ 480 h 735"/>
                  <a:gd name="T4" fmla="*/ 380 w 1728"/>
                  <a:gd name="T5" fmla="*/ 482 h 735"/>
                  <a:gd name="T6" fmla="*/ 354 w 1728"/>
                  <a:gd name="T7" fmla="*/ 480 h 735"/>
                  <a:gd name="T8" fmla="*/ 308 w 1728"/>
                  <a:gd name="T9" fmla="*/ 489 h 735"/>
                  <a:gd name="T10" fmla="*/ 246 w 1728"/>
                  <a:gd name="T11" fmla="*/ 531 h 735"/>
                  <a:gd name="T12" fmla="*/ 206 w 1728"/>
                  <a:gd name="T13" fmla="*/ 597 h 735"/>
                  <a:gd name="T14" fmla="*/ 192 w 1728"/>
                  <a:gd name="T15" fmla="*/ 666 h 735"/>
                  <a:gd name="T16" fmla="*/ 192 w 1728"/>
                  <a:gd name="T17" fmla="*/ 735 h 735"/>
                  <a:gd name="T18" fmla="*/ 0 w 1728"/>
                  <a:gd name="T19" fmla="*/ 735 h 735"/>
                  <a:gd name="T20" fmla="*/ 0 w 1728"/>
                  <a:gd name="T21" fmla="*/ 480 h 735"/>
                  <a:gd name="T22" fmla="*/ 0 w 1728"/>
                  <a:gd name="T23" fmla="*/ 0 h 735"/>
                  <a:gd name="T24" fmla="*/ 1728 w 1728"/>
                  <a:gd name="T25" fmla="*/ 0 h 73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728" h="735">
                    <a:moveTo>
                      <a:pt x="1728" y="0"/>
                    </a:moveTo>
                    <a:lnTo>
                      <a:pt x="1728" y="480"/>
                    </a:lnTo>
                    <a:lnTo>
                      <a:pt x="380" y="482"/>
                    </a:lnTo>
                    <a:lnTo>
                      <a:pt x="354" y="480"/>
                    </a:lnTo>
                    <a:lnTo>
                      <a:pt x="308" y="489"/>
                    </a:lnTo>
                    <a:cubicBezTo>
                      <a:pt x="290" y="498"/>
                      <a:pt x="263" y="513"/>
                      <a:pt x="246" y="531"/>
                    </a:cubicBezTo>
                    <a:cubicBezTo>
                      <a:pt x="229" y="549"/>
                      <a:pt x="215" y="574"/>
                      <a:pt x="206" y="597"/>
                    </a:cubicBezTo>
                    <a:cubicBezTo>
                      <a:pt x="197" y="620"/>
                      <a:pt x="194" y="643"/>
                      <a:pt x="192" y="666"/>
                    </a:cubicBezTo>
                    <a:lnTo>
                      <a:pt x="192" y="735"/>
                    </a:lnTo>
                    <a:lnTo>
                      <a:pt x="0" y="735"/>
                    </a:lnTo>
                    <a:lnTo>
                      <a:pt x="0" y="480"/>
                    </a:lnTo>
                    <a:lnTo>
                      <a:pt x="0" y="0"/>
                    </a:lnTo>
                    <a:lnTo>
                      <a:pt x="1728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miter lim="8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2000" smtClean="0">
                  <a:solidFill>
                    <a:srgbClr val="003366"/>
                  </a:solidFill>
                </a:endParaRPr>
              </a:p>
            </p:txBody>
          </p:sp>
        </p:grpSp>
        <p:grpSp>
          <p:nvGrpSpPr>
            <p:cNvPr id="4105" name="Group 6"/>
            <p:cNvGrpSpPr>
              <a:grpSpLocks/>
            </p:cNvGrpSpPr>
            <p:nvPr/>
          </p:nvGrpSpPr>
          <p:grpSpPr bwMode="auto">
            <a:xfrm>
              <a:off x="144" y="1248"/>
              <a:ext cx="4656" cy="201"/>
              <a:chOff x="144" y="1248"/>
              <a:chExt cx="4656" cy="201"/>
            </a:xfrm>
          </p:grpSpPr>
          <p:sp>
            <p:nvSpPr>
              <p:cNvPr id="4106" name="AutoShape 7"/>
              <p:cNvSpPr>
                <a:spLocks noChangeArrowheads="1"/>
              </p:cNvSpPr>
              <p:nvPr/>
            </p:nvSpPr>
            <p:spPr bwMode="auto">
              <a:xfrm>
                <a:off x="384" y="1248"/>
                <a:ext cx="4416" cy="200"/>
              </a:xfrm>
              <a:prstGeom prst="roundRect">
                <a:avLst>
                  <a:gd name="adj" fmla="val 0"/>
                </a:avLst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2000" smtClean="0">
                  <a:solidFill>
                    <a:srgbClr val="003366"/>
                  </a:solidFill>
                </a:endParaRPr>
              </a:p>
            </p:txBody>
          </p:sp>
          <p:sp>
            <p:nvSpPr>
              <p:cNvPr id="4107" name="AutoShape 8"/>
              <p:cNvSpPr>
                <a:spLocks noChangeArrowheads="1"/>
              </p:cNvSpPr>
              <p:nvPr/>
            </p:nvSpPr>
            <p:spPr bwMode="auto">
              <a:xfrm flipH="1">
                <a:off x="144" y="1248"/>
                <a:ext cx="248" cy="201"/>
              </a:xfrm>
              <a:prstGeom prst="flowChartDelay">
                <a:avLst/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2000" smtClean="0">
                  <a:solidFill>
                    <a:srgbClr val="003366"/>
                  </a:solidFill>
                </a:endParaRPr>
              </a:p>
            </p:txBody>
          </p:sp>
        </p:grpSp>
      </p:grpSp>
      <p:sp>
        <p:nvSpPr>
          <p:cNvPr id="160777" name="AutoShape 9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762000"/>
            <a:ext cx="7924800" cy="1143000"/>
          </a:xfrm>
          <a:prstGeom prst="roundRect">
            <a:avLst>
              <a:gd name="adj" fmla="val 21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60778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2362200"/>
            <a:ext cx="7693025" cy="3724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60779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438400" y="6248400"/>
            <a:ext cx="2130425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160780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791200" y="6248400"/>
            <a:ext cx="2897188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160781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138" y="6242050"/>
            <a:ext cx="587375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</a:bodyPr>
          <a:lstStyle>
            <a:lvl1pPr algn="l">
              <a:defRPr sz="2600" b="1">
                <a:solidFill>
                  <a:schemeClr val="bg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DD0CCC0-3E3B-4E7F-9284-73626A0A0A97}" type="slidenum">
              <a:rPr lang="ru-RU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1739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07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07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0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777" grpId="0"/>
      <p:bldP spid="160778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077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>
                          <p:stCondLst>
                            <p:cond delay="0"/>
                          </p:stCondLst>
                        </p:cTn>
                        <p:tgtEl>
                          <p:spTgt spid="160778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077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>
                          <p:stCondLst>
                            <p:cond delay="0"/>
                          </p:stCondLst>
                        </p:cTn>
                        <p:tgtEl>
                          <p:spTgt spid="160778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077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>
                          <p:stCondLst>
                            <p:cond delay="0"/>
                          </p:stCondLst>
                        </p:cTn>
                        <p:tgtEl>
                          <p:spTgt spid="160778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077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>
                          <p:stCondLst>
                            <p:cond delay="0"/>
                          </p:stCondLst>
                        </p:cTn>
                        <p:tgtEl>
                          <p:spTgt spid="160778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077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>
                          <p:stCondLst>
                            <p:cond delay="0"/>
                          </p:stCondLst>
                        </p:cTn>
                        <p:tgtEl>
                          <p:spTgt spid="16077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2"/>
          <p:cNvGrpSpPr>
            <a:grpSpLocks/>
          </p:cNvGrpSpPr>
          <p:nvPr/>
        </p:nvGrpSpPr>
        <p:grpSpPr bwMode="auto">
          <a:xfrm>
            <a:off x="0" y="0"/>
            <a:ext cx="7620000" cy="6858000"/>
            <a:chOff x="0" y="0"/>
            <a:chExt cx="4800" cy="4320"/>
          </a:xfrm>
        </p:grpSpPr>
        <p:grpSp>
          <p:nvGrpSpPr>
            <p:cNvPr id="4104" name="Group 3"/>
            <p:cNvGrpSpPr>
              <a:grpSpLocks/>
            </p:cNvGrpSpPr>
            <p:nvPr userDrawn="1"/>
          </p:nvGrpSpPr>
          <p:grpSpPr bwMode="auto">
            <a:xfrm>
              <a:off x="0" y="0"/>
              <a:ext cx="2016" cy="4320"/>
              <a:chOff x="0" y="0"/>
              <a:chExt cx="2016" cy="4320"/>
            </a:xfrm>
          </p:grpSpPr>
          <p:sp>
            <p:nvSpPr>
              <p:cNvPr id="4108" name="Rectangle 4"/>
              <p:cNvSpPr>
                <a:spLocks noChangeArrowheads="1"/>
              </p:cNvSpPr>
              <p:nvPr userDrawn="1"/>
            </p:nvSpPr>
            <p:spPr bwMode="auto">
              <a:xfrm>
                <a:off x="0" y="0"/>
                <a:ext cx="480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2000" smtClean="0">
                  <a:solidFill>
                    <a:srgbClr val="003366"/>
                  </a:solidFill>
                </a:endParaRPr>
              </a:p>
            </p:txBody>
          </p:sp>
          <p:sp>
            <p:nvSpPr>
              <p:cNvPr id="4109" name="Freeform 5"/>
              <p:cNvSpPr>
                <a:spLocks/>
              </p:cNvSpPr>
              <p:nvPr userDrawn="1"/>
            </p:nvSpPr>
            <p:spPr bwMode="auto">
              <a:xfrm>
                <a:off x="288" y="0"/>
                <a:ext cx="1728" cy="735"/>
              </a:xfrm>
              <a:custGeom>
                <a:avLst/>
                <a:gdLst>
                  <a:gd name="T0" fmla="*/ 1728 w 1728"/>
                  <a:gd name="T1" fmla="*/ 0 h 735"/>
                  <a:gd name="T2" fmla="*/ 1728 w 1728"/>
                  <a:gd name="T3" fmla="*/ 480 h 735"/>
                  <a:gd name="T4" fmla="*/ 380 w 1728"/>
                  <a:gd name="T5" fmla="*/ 482 h 735"/>
                  <a:gd name="T6" fmla="*/ 354 w 1728"/>
                  <a:gd name="T7" fmla="*/ 480 h 735"/>
                  <a:gd name="T8" fmla="*/ 308 w 1728"/>
                  <a:gd name="T9" fmla="*/ 489 h 735"/>
                  <a:gd name="T10" fmla="*/ 246 w 1728"/>
                  <a:gd name="T11" fmla="*/ 531 h 735"/>
                  <a:gd name="T12" fmla="*/ 206 w 1728"/>
                  <a:gd name="T13" fmla="*/ 597 h 735"/>
                  <a:gd name="T14" fmla="*/ 192 w 1728"/>
                  <a:gd name="T15" fmla="*/ 666 h 735"/>
                  <a:gd name="T16" fmla="*/ 192 w 1728"/>
                  <a:gd name="T17" fmla="*/ 735 h 735"/>
                  <a:gd name="T18" fmla="*/ 0 w 1728"/>
                  <a:gd name="T19" fmla="*/ 735 h 735"/>
                  <a:gd name="T20" fmla="*/ 0 w 1728"/>
                  <a:gd name="T21" fmla="*/ 480 h 735"/>
                  <a:gd name="T22" fmla="*/ 0 w 1728"/>
                  <a:gd name="T23" fmla="*/ 0 h 735"/>
                  <a:gd name="T24" fmla="*/ 1728 w 1728"/>
                  <a:gd name="T25" fmla="*/ 0 h 73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728" h="735">
                    <a:moveTo>
                      <a:pt x="1728" y="0"/>
                    </a:moveTo>
                    <a:lnTo>
                      <a:pt x="1728" y="480"/>
                    </a:lnTo>
                    <a:lnTo>
                      <a:pt x="380" y="482"/>
                    </a:lnTo>
                    <a:lnTo>
                      <a:pt x="354" y="480"/>
                    </a:lnTo>
                    <a:lnTo>
                      <a:pt x="308" y="489"/>
                    </a:lnTo>
                    <a:cubicBezTo>
                      <a:pt x="290" y="498"/>
                      <a:pt x="263" y="513"/>
                      <a:pt x="246" y="531"/>
                    </a:cubicBezTo>
                    <a:cubicBezTo>
                      <a:pt x="229" y="549"/>
                      <a:pt x="215" y="574"/>
                      <a:pt x="206" y="597"/>
                    </a:cubicBezTo>
                    <a:cubicBezTo>
                      <a:pt x="197" y="620"/>
                      <a:pt x="194" y="643"/>
                      <a:pt x="192" y="666"/>
                    </a:cubicBezTo>
                    <a:lnTo>
                      <a:pt x="192" y="735"/>
                    </a:lnTo>
                    <a:lnTo>
                      <a:pt x="0" y="735"/>
                    </a:lnTo>
                    <a:lnTo>
                      <a:pt x="0" y="480"/>
                    </a:lnTo>
                    <a:lnTo>
                      <a:pt x="0" y="0"/>
                    </a:lnTo>
                    <a:lnTo>
                      <a:pt x="1728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miter lim="8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2000" smtClean="0">
                  <a:solidFill>
                    <a:srgbClr val="003366"/>
                  </a:solidFill>
                </a:endParaRPr>
              </a:p>
            </p:txBody>
          </p:sp>
        </p:grpSp>
        <p:grpSp>
          <p:nvGrpSpPr>
            <p:cNvPr id="4105" name="Group 6"/>
            <p:cNvGrpSpPr>
              <a:grpSpLocks/>
            </p:cNvGrpSpPr>
            <p:nvPr/>
          </p:nvGrpSpPr>
          <p:grpSpPr bwMode="auto">
            <a:xfrm>
              <a:off x="144" y="1248"/>
              <a:ext cx="4656" cy="201"/>
              <a:chOff x="144" y="1248"/>
              <a:chExt cx="4656" cy="201"/>
            </a:xfrm>
          </p:grpSpPr>
          <p:sp>
            <p:nvSpPr>
              <p:cNvPr id="4106" name="AutoShape 7"/>
              <p:cNvSpPr>
                <a:spLocks noChangeArrowheads="1"/>
              </p:cNvSpPr>
              <p:nvPr/>
            </p:nvSpPr>
            <p:spPr bwMode="auto">
              <a:xfrm>
                <a:off x="384" y="1248"/>
                <a:ext cx="4416" cy="200"/>
              </a:xfrm>
              <a:prstGeom prst="roundRect">
                <a:avLst>
                  <a:gd name="adj" fmla="val 0"/>
                </a:avLst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2000" smtClean="0">
                  <a:solidFill>
                    <a:srgbClr val="003366"/>
                  </a:solidFill>
                </a:endParaRPr>
              </a:p>
            </p:txBody>
          </p:sp>
          <p:sp>
            <p:nvSpPr>
              <p:cNvPr id="4107" name="AutoShape 8"/>
              <p:cNvSpPr>
                <a:spLocks noChangeArrowheads="1"/>
              </p:cNvSpPr>
              <p:nvPr/>
            </p:nvSpPr>
            <p:spPr bwMode="auto">
              <a:xfrm flipH="1">
                <a:off x="144" y="1248"/>
                <a:ext cx="248" cy="201"/>
              </a:xfrm>
              <a:prstGeom prst="flowChartDelay">
                <a:avLst/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2000" smtClean="0">
                  <a:solidFill>
                    <a:srgbClr val="003366"/>
                  </a:solidFill>
                </a:endParaRPr>
              </a:p>
            </p:txBody>
          </p:sp>
        </p:grpSp>
      </p:grpSp>
      <p:sp>
        <p:nvSpPr>
          <p:cNvPr id="160777" name="AutoShape 9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762000"/>
            <a:ext cx="7924800" cy="1143000"/>
          </a:xfrm>
          <a:prstGeom prst="roundRect">
            <a:avLst>
              <a:gd name="adj" fmla="val 21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60778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2362200"/>
            <a:ext cx="7693025" cy="3724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60779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438400" y="6248400"/>
            <a:ext cx="2130425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160780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791200" y="6248400"/>
            <a:ext cx="2897188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160781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138" y="6242050"/>
            <a:ext cx="587375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</a:bodyPr>
          <a:lstStyle>
            <a:lvl1pPr algn="l">
              <a:defRPr sz="2600" b="1">
                <a:solidFill>
                  <a:schemeClr val="bg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DD0CCC0-3E3B-4E7F-9284-73626A0A0A97}" type="slidenum">
              <a:rPr lang="ru-RU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6478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  <p:sldLayoutId id="2147483719" r:id="rId14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07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07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0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777" grpId="0"/>
      <p:bldP spid="160778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077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>
                          <p:stCondLst>
                            <p:cond delay="0"/>
                          </p:stCondLst>
                        </p:cTn>
                        <p:tgtEl>
                          <p:spTgt spid="160778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077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>
                          <p:stCondLst>
                            <p:cond delay="0"/>
                          </p:stCondLst>
                        </p:cTn>
                        <p:tgtEl>
                          <p:spTgt spid="160778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077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>
                          <p:stCondLst>
                            <p:cond delay="0"/>
                          </p:stCondLst>
                        </p:cTn>
                        <p:tgtEl>
                          <p:spTgt spid="160778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077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>
                          <p:stCondLst>
                            <p:cond delay="0"/>
                          </p:stCondLst>
                        </p:cTn>
                        <p:tgtEl>
                          <p:spTgt spid="160778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077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>
                          <p:stCondLst>
                            <p:cond delay="0"/>
                          </p:stCondLst>
                        </p:cTn>
                        <p:tgtEl>
                          <p:spTgt spid="16077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2"/>
          <p:cNvGrpSpPr>
            <a:grpSpLocks/>
          </p:cNvGrpSpPr>
          <p:nvPr/>
        </p:nvGrpSpPr>
        <p:grpSpPr bwMode="auto">
          <a:xfrm>
            <a:off x="0" y="0"/>
            <a:ext cx="7620000" cy="6858000"/>
            <a:chOff x="0" y="0"/>
            <a:chExt cx="4800" cy="4320"/>
          </a:xfrm>
        </p:grpSpPr>
        <p:grpSp>
          <p:nvGrpSpPr>
            <p:cNvPr id="4104" name="Group 3"/>
            <p:cNvGrpSpPr>
              <a:grpSpLocks/>
            </p:cNvGrpSpPr>
            <p:nvPr userDrawn="1"/>
          </p:nvGrpSpPr>
          <p:grpSpPr bwMode="auto">
            <a:xfrm>
              <a:off x="0" y="0"/>
              <a:ext cx="2016" cy="4320"/>
              <a:chOff x="0" y="0"/>
              <a:chExt cx="2016" cy="4320"/>
            </a:xfrm>
          </p:grpSpPr>
          <p:sp>
            <p:nvSpPr>
              <p:cNvPr id="4108" name="Rectangle 4"/>
              <p:cNvSpPr>
                <a:spLocks noChangeArrowheads="1"/>
              </p:cNvSpPr>
              <p:nvPr userDrawn="1"/>
            </p:nvSpPr>
            <p:spPr bwMode="auto">
              <a:xfrm>
                <a:off x="0" y="0"/>
                <a:ext cx="480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2000" smtClean="0">
                  <a:solidFill>
                    <a:srgbClr val="003366"/>
                  </a:solidFill>
                </a:endParaRPr>
              </a:p>
            </p:txBody>
          </p:sp>
          <p:sp>
            <p:nvSpPr>
              <p:cNvPr id="4109" name="Freeform 5"/>
              <p:cNvSpPr>
                <a:spLocks/>
              </p:cNvSpPr>
              <p:nvPr userDrawn="1"/>
            </p:nvSpPr>
            <p:spPr bwMode="auto">
              <a:xfrm>
                <a:off x="288" y="0"/>
                <a:ext cx="1728" cy="735"/>
              </a:xfrm>
              <a:custGeom>
                <a:avLst/>
                <a:gdLst>
                  <a:gd name="T0" fmla="*/ 1728 w 1728"/>
                  <a:gd name="T1" fmla="*/ 0 h 735"/>
                  <a:gd name="T2" fmla="*/ 1728 w 1728"/>
                  <a:gd name="T3" fmla="*/ 480 h 735"/>
                  <a:gd name="T4" fmla="*/ 380 w 1728"/>
                  <a:gd name="T5" fmla="*/ 482 h 735"/>
                  <a:gd name="T6" fmla="*/ 354 w 1728"/>
                  <a:gd name="T7" fmla="*/ 480 h 735"/>
                  <a:gd name="T8" fmla="*/ 308 w 1728"/>
                  <a:gd name="T9" fmla="*/ 489 h 735"/>
                  <a:gd name="T10" fmla="*/ 246 w 1728"/>
                  <a:gd name="T11" fmla="*/ 531 h 735"/>
                  <a:gd name="T12" fmla="*/ 206 w 1728"/>
                  <a:gd name="T13" fmla="*/ 597 h 735"/>
                  <a:gd name="T14" fmla="*/ 192 w 1728"/>
                  <a:gd name="T15" fmla="*/ 666 h 735"/>
                  <a:gd name="T16" fmla="*/ 192 w 1728"/>
                  <a:gd name="T17" fmla="*/ 735 h 735"/>
                  <a:gd name="T18" fmla="*/ 0 w 1728"/>
                  <a:gd name="T19" fmla="*/ 735 h 735"/>
                  <a:gd name="T20" fmla="*/ 0 w 1728"/>
                  <a:gd name="T21" fmla="*/ 480 h 735"/>
                  <a:gd name="T22" fmla="*/ 0 w 1728"/>
                  <a:gd name="T23" fmla="*/ 0 h 735"/>
                  <a:gd name="T24" fmla="*/ 1728 w 1728"/>
                  <a:gd name="T25" fmla="*/ 0 h 73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728" h="735">
                    <a:moveTo>
                      <a:pt x="1728" y="0"/>
                    </a:moveTo>
                    <a:lnTo>
                      <a:pt x="1728" y="480"/>
                    </a:lnTo>
                    <a:lnTo>
                      <a:pt x="380" y="482"/>
                    </a:lnTo>
                    <a:lnTo>
                      <a:pt x="354" y="480"/>
                    </a:lnTo>
                    <a:lnTo>
                      <a:pt x="308" y="489"/>
                    </a:lnTo>
                    <a:cubicBezTo>
                      <a:pt x="290" y="498"/>
                      <a:pt x="263" y="513"/>
                      <a:pt x="246" y="531"/>
                    </a:cubicBezTo>
                    <a:cubicBezTo>
                      <a:pt x="229" y="549"/>
                      <a:pt x="215" y="574"/>
                      <a:pt x="206" y="597"/>
                    </a:cubicBezTo>
                    <a:cubicBezTo>
                      <a:pt x="197" y="620"/>
                      <a:pt x="194" y="643"/>
                      <a:pt x="192" y="666"/>
                    </a:cubicBezTo>
                    <a:lnTo>
                      <a:pt x="192" y="735"/>
                    </a:lnTo>
                    <a:lnTo>
                      <a:pt x="0" y="735"/>
                    </a:lnTo>
                    <a:lnTo>
                      <a:pt x="0" y="480"/>
                    </a:lnTo>
                    <a:lnTo>
                      <a:pt x="0" y="0"/>
                    </a:lnTo>
                    <a:lnTo>
                      <a:pt x="1728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miter lim="8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2000" smtClean="0">
                  <a:solidFill>
                    <a:srgbClr val="003366"/>
                  </a:solidFill>
                </a:endParaRPr>
              </a:p>
            </p:txBody>
          </p:sp>
        </p:grpSp>
        <p:grpSp>
          <p:nvGrpSpPr>
            <p:cNvPr id="4105" name="Group 6"/>
            <p:cNvGrpSpPr>
              <a:grpSpLocks/>
            </p:cNvGrpSpPr>
            <p:nvPr/>
          </p:nvGrpSpPr>
          <p:grpSpPr bwMode="auto">
            <a:xfrm>
              <a:off x="144" y="1248"/>
              <a:ext cx="4656" cy="201"/>
              <a:chOff x="144" y="1248"/>
              <a:chExt cx="4656" cy="201"/>
            </a:xfrm>
          </p:grpSpPr>
          <p:sp>
            <p:nvSpPr>
              <p:cNvPr id="4106" name="AutoShape 7"/>
              <p:cNvSpPr>
                <a:spLocks noChangeArrowheads="1"/>
              </p:cNvSpPr>
              <p:nvPr/>
            </p:nvSpPr>
            <p:spPr bwMode="auto">
              <a:xfrm>
                <a:off x="384" y="1248"/>
                <a:ext cx="4416" cy="200"/>
              </a:xfrm>
              <a:prstGeom prst="roundRect">
                <a:avLst>
                  <a:gd name="adj" fmla="val 0"/>
                </a:avLst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2000" smtClean="0">
                  <a:solidFill>
                    <a:srgbClr val="003366"/>
                  </a:solidFill>
                </a:endParaRPr>
              </a:p>
            </p:txBody>
          </p:sp>
          <p:sp>
            <p:nvSpPr>
              <p:cNvPr id="4107" name="AutoShape 8"/>
              <p:cNvSpPr>
                <a:spLocks noChangeArrowheads="1"/>
              </p:cNvSpPr>
              <p:nvPr/>
            </p:nvSpPr>
            <p:spPr bwMode="auto">
              <a:xfrm flipH="1">
                <a:off x="144" y="1248"/>
                <a:ext cx="248" cy="201"/>
              </a:xfrm>
              <a:prstGeom prst="flowChartDelay">
                <a:avLst/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2000" smtClean="0">
                  <a:solidFill>
                    <a:srgbClr val="003366"/>
                  </a:solidFill>
                </a:endParaRPr>
              </a:p>
            </p:txBody>
          </p:sp>
        </p:grpSp>
      </p:grpSp>
      <p:sp>
        <p:nvSpPr>
          <p:cNvPr id="160777" name="AutoShape 9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762000"/>
            <a:ext cx="7924800" cy="1143000"/>
          </a:xfrm>
          <a:prstGeom prst="roundRect">
            <a:avLst>
              <a:gd name="adj" fmla="val 21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60778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2362200"/>
            <a:ext cx="7693025" cy="3724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60779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438400" y="6248400"/>
            <a:ext cx="2130425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160780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791200" y="6248400"/>
            <a:ext cx="2897188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160781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138" y="6242050"/>
            <a:ext cx="587375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</a:bodyPr>
          <a:lstStyle>
            <a:lvl1pPr algn="l">
              <a:defRPr sz="2600" b="1">
                <a:solidFill>
                  <a:schemeClr val="bg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DD0CCC0-3E3B-4E7F-9284-73626A0A0A97}" type="slidenum">
              <a:rPr lang="ru-RU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6855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4" r:id="rId14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07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07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0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777" grpId="0"/>
      <p:bldP spid="160778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077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>
                          <p:stCondLst>
                            <p:cond delay="0"/>
                          </p:stCondLst>
                        </p:cTn>
                        <p:tgtEl>
                          <p:spTgt spid="160778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077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>
                          <p:stCondLst>
                            <p:cond delay="0"/>
                          </p:stCondLst>
                        </p:cTn>
                        <p:tgtEl>
                          <p:spTgt spid="160778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077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>
                          <p:stCondLst>
                            <p:cond delay="0"/>
                          </p:stCondLst>
                        </p:cTn>
                        <p:tgtEl>
                          <p:spTgt spid="160778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077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>
                          <p:stCondLst>
                            <p:cond delay="0"/>
                          </p:stCondLst>
                        </p:cTn>
                        <p:tgtEl>
                          <p:spTgt spid="160778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077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>
                          <p:stCondLst>
                            <p:cond delay="0"/>
                          </p:stCondLst>
                        </p:cTn>
                        <p:tgtEl>
                          <p:spTgt spid="16077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2"/>
          <p:cNvGrpSpPr>
            <a:grpSpLocks/>
          </p:cNvGrpSpPr>
          <p:nvPr/>
        </p:nvGrpSpPr>
        <p:grpSpPr bwMode="auto">
          <a:xfrm>
            <a:off x="0" y="0"/>
            <a:ext cx="7620000" cy="6858000"/>
            <a:chOff x="0" y="0"/>
            <a:chExt cx="4800" cy="4320"/>
          </a:xfrm>
        </p:grpSpPr>
        <p:grpSp>
          <p:nvGrpSpPr>
            <p:cNvPr id="4104" name="Group 3"/>
            <p:cNvGrpSpPr>
              <a:grpSpLocks/>
            </p:cNvGrpSpPr>
            <p:nvPr userDrawn="1"/>
          </p:nvGrpSpPr>
          <p:grpSpPr bwMode="auto">
            <a:xfrm>
              <a:off x="0" y="0"/>
              <a:ext cx="2016" cy="4320"/>
              <a:chOff x="0" y="0"/>
              <a:chExt cx="2016" cy="4320"/>
            </a:xfrm>
          </p:grpSpPr>
          <p:sp>
            <p:nvSpPr>
              <p:cNvPr id="4108" name="Rectangle 4"/>
              <p:cNvSpPr>
                <a:spLocks noChangeArrowheads="1"/>
              </p:cNvSpPr>
              <p:nvPr userDrawn="1"/>
            </p:nvSpPr>
            <p:spPr bwMode="auto">
              <a:xfrm>
                <a:off x="0" y="0"/>
                <a:ext cx="480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2000" smtClean="0">
                  <a:solidFill>
                    <a:srgbClr val="003366"/>
                  </a:solidFill>
                </a:endParaRPr>
              </a:p>
            </p:txBody>
          </p:sp>
          <p:sp>
            <p:nvSpPr>
              <p:cNvPr id="4109" name="Freeform 5"/>
              <p:cNvSpPr>
                <a:spLocks/>
              </p:cNvSpPr>
              <p:nvPr userDrawn="1"/>
            </p:nvSpPr>
            <p:spPr bwMode="auto">
              <a:xfrm>
                <a:off x="288" y="0"/>
                <a:ext cx="1728" cy="735"/>
              </a:xfrm>
              <a:custGeom>
                <a:avLst/>
                <a:gdLst>
                  <a:gd name="T0" fmla="*/ 1728 w 1728"/>
                  <a:gd name="T1" fmla="*/ 0 h 735"/>
                  <a:gd name="T2" fmla="*/ 1728 w 1728"/>
                  <a:gd name="T3" fmla="*/ 480 h 735"/>
                  <a:gd name="T4" fmla="*/ 380 w 1728"/>
                  <a:gd name="T5" fmla="*/ 482 h 735"/>
                  <a:gd name="T6" fmla="*/ 354 w 1728"/>
                  <a:gd name="T7" fmla="*/ 480 h 735"/>
                  <a:gd name="T8" fmla="*/ 308 w 1728"/>
                  <a:gd name="T9" fmla="*/ 489 h 735"/>
                  <a:gd name="T10" fmla="*/ 246 w 1728"/>
                  <a:gd name="T11" fmla="*/ 531 h 735"/>
                  <a:gd name="T12" fmla="*/ 206 w 1728"/>
                  <a:gd name="T13" fmla="*/ 597 h 735"/>
                  <a:gd name="T14" fmla="*/ 192 w 1728"/>
                  <a:gd name="T15" fmla="*/ 666 h 735"/>
                  <a:gd name="T16" fmla="*/ 192 w 1728"/>
                  <a:gd name="T17" fmla="*/ 735 h 735"/>
                  <a:gd name="T18" fmla="*/ 0 w 1728"/>
                  <a:gd name="T19" fmla="*/ 735 h 735"/>
                  <a:gd name="T20" fmla="*/ 0 w 1728"/>
                  <a:gd name="T21" fmla="*/ 480 h 735"/>
                  <a:gd name="T22" fmla="*/ 0 w 1728"/>
                  <a:gd name="T23" fmla="*/ 0 h 735"/>
                  <a:gd name="T24" fmla="*/ 1728 w 1728"/>
                  <a:gd name="T25" fmla="*/ 0 h 73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728" h="735">
                    <a:moveTo>
                      <a:pt x="1728" y="0"/>
                    </a:moveTo>
                    <a:lnTo>
                      <a:pt x="1728" y="480"/>
                    </a:lnTo>
                    <a:lnTo>
                      <a:pt x="380" y="482"/>
                    </a:lnTo>
                    <a:lnTo>
                      <a:pt x="354" y="480"/>
                    </a:lnTo>
                    <a:lnTo>
                      <a:pt x="308" y="489"/>
                    </a:lnTo>
                    <a:cubicBezTo>
                      <a:pt x="290" y="498"/>
                      <a:pt x="263" y="513"/>
                      <a:pt x="246" y="531"/>
                    </a:cubicBezTo>
                    <a:cubicBezTo>
                      <a:pt x="229" y="549"/>
                      <a:pt x="215" y="574"/>
                      <a:pt x="206" y="597"/>
                    </a:cubicBezTo>
                    <a:cubicBezTo>
                      <a:pt x="197" y="620"/>
                      <a:pt x="194" y="643"/>
                      <a:pt x="192" y="666"/>
                    </a:cubicBezTo>
                    <a:lnTo>
                      <a:pt x="192" y="735"/>
                    </a:lnTo>
                    <a:lnTo>
                      <a:pt x="0" y="735"/>
                    </a:lnTo>
                    <a:lnTo>
                      <a:pt x="0" y="480"/>
                    </a:lnTo>
                    <a:lnTo>
                      <a:pt x="0" y="0"/>
                    </a:lnTo>
                    <a:lnTo>
                      <a:pt x="1728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miter lim="8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2000" smtClean="0">
                  <a:solidFill>
                    <a:srgbClr val="003366"/>
                  </a:solidFill>
                </a:endParaRPr>
              </a:p>
            </p:txBody>
          </p:sp>
        </p:grpSp>
        <p:grpSp>
          <p:nvGrpSpPr>
            <p:cNvPr id="4105" name="Group 6"/>
            <p:cNvGrpSpPr>
              <a:grpSpLocks/>
            </p:cNvGrpSpPr>
            <p:nvPr/>
          </p:nvGrpSpPr>
          <p:grpSpPr bwMode="auto">
            <a:xfrm>
              <a:off x="144" y="1248"/>
              <a:ext cx="4656" cy="201"/>
              <a:chOff x="144" y="1248"/>
              <a:chExt cx="4656" cy="201"/>
            </a:xfrm>
          </p:grpSpPr>
          <p:sp>
            <p:nvSpPr>
              <p:cNvPr id="4106" name="AutoShape 7"/>
              <p:cNvSpPr>
                <a:spLocks noChangeArrowheads="1"/>
              </p:cNvSpPr>
              <p:nvPr/>
            </p:nvSpPr>
            <p:spPr bwMode="auto">
              <a:xfrm>
                <a:off x="384" y="1248"/>
                <a:ext cx="4416" cy="200"/>
              </a:xfrm>
              <a:prstGeom prst="roundRect">
                <a:avLst>
                  <a:gd name="adj" fmla="val 0"/>
                </a:avLst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2000" smtClean="0">
                  <a:solidFill>
                    <a:srgbClr val="003366"/>
                  </a:solidFill>
                </a:endParaRPr>
              </a:p>
            </p:txBody>
          </p:sp>
          <p:sp>
            <p:nvSpPr>
              <p:cNvPr id="4107" name="AutoShape 8"/>
              <p:cNvSpPr>
                <a:spLocks noChangeArrowheads="1"/>
              </p:cNvSpPr>
              <p:nvPr/>
            </p:nvSpPr>
            <p:spPr bwMode="auto">
              <a:xfrm flipH="1">
                <a:off x="144" y="1248"/>
                <a:ext cx="248" cy="201"/>
              </a:xfrm>
              <a:prstGeom prst="flowChartDelay">
                <a:avLst/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2000" smtClean="0">
                  <a:solidFill>
                    <a:srgbClr val="003366"/>
                  </a:solidFill>
                </a:endParaRPr>
              </a:p>
            </p:txBody>
          </p:sp>
        </p:grpSp>
      </p:grpSp>
      <p:sp>
        <p:nvSpPr>
          <p:cNvPr id="160777" name="AutoShape 9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762000"/>
            <a:ext cx="7924800" cy="1143000"/>
          </a:xfrm>
          <a:prstGeom prst="roundRect">
            <a:avLst>
              <a:gd name="adj" fmla="val 21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60778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2362200"/>
            <a:ext cx="7693025" cy="3724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60779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438400" y="6248400"/>
            <a:ext cx="2130425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160780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791200" y="6248400"/>
            <a:ext cx="2897188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160781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138" y="6242050"/>
            <a:ext cx="587375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</a:bodyPr>
          <a:lstStyle>
            <a:lvl1pPr algn="l">
              <a:defRPr sz="2600" b="1">
                <a:solidFill>
                  <a:schemeClr val="bg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DD0CCC0-3E3B-4E7F-9284-73626A0A0A97}" type="slidenum">
              <a:rPr lang="ru-RU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0540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  <p:sldLayoutId id="2147483764" r:id="rId14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07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07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0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777" grpId="0"/>
      <p:bldP spid="160778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077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>
                          <p:stCondLst>
                            <p:cond delay="0"/>
                          </p:stCondLst>
                        </p:cTn>
                        <p:tgtEl>
                          <p:spTgt spid="160778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077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>
                          <p:stCondLst>
                            <p:cond delay="0"/>
                          </p:stCondLst>
                        </p:cTn>
                        <p:tgtEl>
                          <p:spTgt spid="160778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077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>
                          <p:stCondLst>
                            <p:cond delay="0"/>
                          </p:stCondLst>
                        </p:cTn>
                        <p:tgtEl>
                          <p:spTgt spid="160778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077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>
                          <p:stCondLst>
                            <p:cond delay="0"/>
                          </p:stCondLst>
                        </p:cTn>
                        <p:tgtEl>
                          <p:spTgt spid="160778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077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>
                          <p:stCondLst>
                            <p:cond delay="0"/>
                          </p:stCondLst>
                        </p:cTn>
                        <p:tgtEl>
                          <p:spTgt spid="16077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2"/>
          <p:cNvGrpSpPr>
            <a:grpSpLocks/>
          </p:cNvGrpSpPr>
          <p:nvPr/>
        </p:nvGrpSpPr>
        <p:grpSpPr bwMode="auto">
          <a:xfrm>
            <a:off x="0" y="0"/>
            <a:ext cx="7620000" cy="6858000"/>
            <a:chOff x="0" y="0"/>
            <a:chExt cx="4800" cy="4320"/>
          </a:xfrm>
        </p:grpSpPr>
        <p:grpSp>
          <p:nvGrpSpPr>
            <p:cNvPr id="4104" name="Group 3"/>
            <p:cNvGrpSpPr>
              <a:grpSpLocks/>
            </p:cNvGrpSpPr>
            <p:nvPr userDrawn="1"/>
          </p:nvGrpSpPr>
          <p:grpSpPr bwMode="auto">
            <a:xfrm>
              <a:off x="0" y="0"/>
              <a:ext cx="2016" cy="4320"/>
              <a:chOff x="0" y="0"/>
              <a:chExt cx="2016" cy="4320"/>
            </a:xfrm>
          </p:grpSpPr>
          <p:sp>
            <p:nvSpPr>
              <p:cNvPr id="4108" name="Rectangle 4"/>
              <p:cNvSpPr>
                <a:spLocks noChangeArrowheads="1"/>
              </p:cNvSpPr>
              <p:nvPr userDrawn="1"/>
            </p:nvSpPr>
            <p:spPr bwMode="auto">
              <a:xfrm>
                <a:off x="0" y="0"/>
                <a:ext cx="480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2000" smtClean="0">
                  <a:solidFill>
                    <a:srgbClr val="003366"/>
                  </a:solidFill>
                </a:endParaRPr>
              </a:p>
            </p:txBody>
          </p:sp>
          <p:sp>
            <p:nvSpPr>
              <p:cNvPr id="4109" name="Freeform 5"/>
              <p:cNvSpPr>
                <a:spLocks/>
              </p:cNvSpPr>
              <p:nvPr userDrawn="1"/>
            </p:nvSpPr>
            <p:spPr bwMode="auto">
              <a:xfrm>
                <a:off x="288" y="0"/>
                <a:ext cx="1728" cy="735"/>
              </a:xfrm>
              <a:custGeom>
                <a:avLst/>
                <a:gdLst>
                  <a:gd name="T0" fmla="*/ 1728 w 1728"/>
                  <a:gd name="T1" fmla="*/ 0 h 735"/>
                  <a:gd name="T2" fmla="*/ 1728 w 1728"/>
                  <a:gd name="T3" fmla="*/ 480 h 735"/>
                  <a:gd name="T4" fmla="*/ 380 w 1728"/>
                  <a:gd name="T5" fmla="*/ 482 h 735"/>
                  <a:gd name="T6" fmla="*/ 354 w 1728"/>
                  <a:gd name="T7" fmla="*/ 480 h 735"/>
                  <a:gd name="T8" fmla="*/ 308 w 1728"/>
                  <a:gd name="T9" fmla="*/ 489 h 735"/>
                  <a:gd name="T10" fmla="*/ 246 w 1728"/>
                  <a:gd name="T11" fmla="*/ 531 h 735"/>
                  <a:gd name="T12" fmla="*/ 206 w 1728"/>
                  <a:gd name="T13" fmla="*/ 597 h 735"/>
                  <a:gd name="T14" fmla="*/ 192 w 1728"/>
                  <a:gd name="T15" fmla="*/ 666 h 735"/>
                  <a:gd name="T16" fmla="*/ 192 w 1728"/>
                  <a:gd name="T17" fmla="*/ 735 h 735"/>
                  <a:gd name="T18" fmla="*/ 0 w 1728"/>
                  <a:gd name="T19" fmla="*/ 735 h 735"/>
                  <a:gd name="T20" fmla="*/ 0 w 1728"/>
                  <a:gd name="T21" fmla="*/ 480 h 735"/>
                  <a:gd name="T22" fmla="*/ 0 w 1728"/>
                  <a:gd name="T23" fmla="*/ 0 h 735"/>
                  <a:gd name="T24" fmla="*/ 1728 w 1728"/>
                  <a:gd name="T25" fmla="*/ 0 h 73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728" h="735">
                    <a:moveTo>
                      <a:pt x="1728" y="0"/>
                    </a:moveTo>
                    <a:lnTo>
                      <a:pt x="1728" y="480"/>
                    </a:lnTo>
                    <a:lnTo>
                      <a:pt x="380" y="482"/>
                    </a:lnTo>
                    <a:lnTo>
                      <a:pt x="354" y="480"/>
                    </a:lnTo>
                    <a:lnTo>
                      <a:pt x="308" y="489"/>
                    </a:lnTo>
                    <a:cubicBezTo>
                      <a:pt x="290" y="498"/>
                      <a:pt x="263" y="513"/>
                      <a:pt x="246" y="531"/>
                    </a:cubicBezTo>
                    <a:cubicBezTo>
                      <a:pt x="229" y="549"/>
                      <a:pt x="215" y="574"/>
                      <a:pt x="206" y="597"/>
                    </a:cubicBezTo>
                    <a:cubicBezTo>
                      <a:pt x="197" y="620"/>
                      <a:pt x="194" y="643"/>
                      <a:pt x="192" y="666"/>
                    </a:cubicBezTo>
                    <a:lnTo>
                      <a:pt x="192" y="735"/>
                    </a:lnTo>
                    <a:lnTo>
                      <a:pt x="0" y="735"/>
                    </a:lnTo>
                    <a:lnTo>
                      <a:pt x="0" y="480"/>
                    </a:lnTo>
                    <a:lnTo>
                      <a:pt x="0" y="0"/>
                    </a:lnTo>
                    <a:lnTo>
                      <a:pt x="1728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miter lim="8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2000" smtClean="0">
                  <a:solidFill>
                    <a:srgbClr val="003366"/>
                  </a:solidFill>
                </a:endParaRPr>
              </a:p>
            </p:txBody>
          </p:sp>
        </p:grpSp>
        <p:grpSp>
          <p:nvGrpSpPr>
            <p:cNvPr id="4105" name="Group 6"/>
            <p:cNvGrpSpPr>
              <a:grpSpLocks/>
            </p:cNvGrpSpPr>
            <p:nvPr/>
          </p:nvGrpSpPr>
          <p:grpSpPr bwMode="auto">
            <a:xfrm>
              <a:off x="144" y="1248"/>
              <a:ext cx="4656" cy="201"/>
              <a:chOff x="144" y="1248"/>
              <a:chExt cx="4656" cy="201"/>
            </a:xfrm>
          </p:grpSpPr>
          <p:sp>
            <p:nvSpPr>
              <p:cNvPr id="4106" name="AutoShape 7"/>
              <p:cNvSpPr>
                <a:spLocks noChangeArrowheads="1"/>
              </p:cNvSpPr>
              <p:nvPr/>
            </p:nvSpPr>
            <p:spPr bwMode="auto">
              <a:xfrm>
                <a:off x="384" y="1248"/>
                <a:ext cx="4416" cy="200"/>
              </a:xfrm>
              <a:prstGeom prst="roundRect">
                <a:avLst>
                  <a:gd name="adj" fmla="val 0"/>
                </a:avLst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2000" smtClean="0">
                  <a:solidFill>
                    <a:srgbClr val="003366"/>
                  </a:solidFill>
                </a:endParaRPr>
              </a:p>
            </p:txBody>
          </p:sp>
          <p:sp>
            <p:nvSpPr>
              <p:cNvPr id="4107" name="AutoShape 8"/>
              <p:cNvSpPr>
                <a:spLocks noChangeArrowheads="1"/>
              </p:cNvSpPr>
              <p:nvPr/>
            </p:nvSpPr>
            <p:spPr bwMode="auto">
              <a:xfrm flipH="1">
                <a:off x="144" y="1248"/>
                <a:ext cx="248" cy="201"/>
              </a:xfrm>
              <a:prstGeom prst="flowChartDelay">
                <a:avLst/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2000" smtClean="0">
                  <a:solidFill>
                    <a:srgbClr val="003366"/>
                  </a:solidFill>
                </a:endParaRPr>
              </a:p>
            </p:txBody>
          </p:sp>
        </p:grpSp>
      </p:grpSp>
      <p:sp>
        <p:nvSpPr>
          <p:cNvPr id="160777" name="AutoShape 9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762000"/>
            <a:ext cx="7924800" cy="1143000"/>
          </a:xfrm>
          <a:prstGeom prst="roundRect">
            <a:avLst>
              <a:gd name="adj" fmla="val 21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60778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2362200"/>
            <a:ext cx="7693025" cy="3724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60779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438400" y="6248400"/>
            <a:ext cx="2130425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160780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791200" y="6248400"/>
            <a:ext cx="2897188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160781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138" y="6242050"/>
            <a:ext cx="587375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</a:bodyPr>
          <a:lstStyle>
            <a:lvl1pPr algn="l">
              <a:defRPr sz="2600" b="1">
                <a:solidFill>
                  <a:schemeClr val="bg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DD0CCC0-3E3B-4E7F-9284-73626A0A0A97}" type="slidenum">
              <a:rPr lang="ru-RU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296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  <p:sldLayoutId id="2147483778" r:id="rId13"/>
    <p:sldLayoutId id="2147483779" r:id="rId14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07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07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0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777" grpId="0"/>
      <p:bldP spid="160778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077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>
                          <p:stCondLst>
                            <p:cond delay="0"/>
                          </p:stCondLst>
                        </p:cTn>
                        <p:tgtEl>
                          <p:spTgt spid="160778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077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>
                          <p:stCondLst>
                            <p:cond delay="0"/>
                          </p:stCondLst>
                        </p:cTn>
                        <p:tgtEl>
                          <p:spTgt spid="160778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077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>
                          <p:stCondLst>
                            <p:cond delay="0"/>
                          </p:stCondLst>
                        </p:cTn>
                        <p:tgtEl>
                          <p:spTgt spid="160778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077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>
                          <p:stCondLst>
                            <p:cond delay="0"/>
                          </p:stCondLst>
                        </p:cTn>
                        <p:tgtEl>
                          <p:spTgt spid="160778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077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>
                          <p:stCondLst>
                            <p:cond delay="0"/>
                          </p:stCondLst>
                        </p:cTn>
                        <p:tgtEl>
                          <p:spTgt spid="16077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2"/>
          <p:cNvGrpSpPr>
            <a:grpSpLocks/>
          </p:cNvGrpSpPr>
          <p:nvPr/>
        </p:nvGrpSpPr>
        <p:grpSpPr bwMode="auto">
          <a:xfrm>
            <a:off x="0" y="0"/>
            <a:ext cx="7620000" cy="6858000"/>
            <a:chOff x="0" y="0"/>
            <a:chExt cx="4800" cy="4320"/>
          </a:xfrm>
        </p:grpSpPr>
        <p:grpSp>
          <p:nvGrpSpPr>
            <p:cNvPr id="4104" name="Group 3"/>
            <p:cNvGrpSpPr>
              <a:grpSpLocks/>
            </p:cNvGrpSpPr>
            <p:nvPr userDrawn="1"/>
          </p:nvGrpSpPr>
          <p:grpSpPr bwMode="auto">
            <a:xfrm>
              <a:off x="0" y="0"/>
              <a:ext cx="2016" cy="4320"/>
              <a:chOff x="0" y="0"/>
              <a:chExt cx="2016" cy="4320"/>
            </a:xfrm>
          </p:grpSpPr>
          <p:sp>
            <p:nvSpPr>
              <p:cNvPr id="4108" name="Rectangle 4"/>
              <p:cNvSpPr>
                <a:spLocks noChangeArrowheads="1"/>
              </p:cNvSpPr>
              <p:nvPr userDrawn="1"/>
            </p:nvSpPr>
            <p:spPr bwMode="auto">
              <a:xfrm>
                <a:off x="0" y="0"/>
                <a:ext cx="480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2000" smtClean="0">
                  <a:solidFill>
                    <a:srgbClr val="003366"/>
                  </a:solidFill>
                </a:endParaRPr>
              </a:p>
            </p:txBody>
          </p:sp>
          <p:sp>
            <p:nvSpPr>
              <p:cNvPr id="4109" name="Freeform 5"/>
              <p:cNvSpPr>
                <a:spLocks/>
              </p:cNvSpPr>
              <p:nvPr userDrawn="1"/>
            </p:nvSpPr>
            <p:spPr bwMode="auto">
              <a:xfrm>
                <a:off x="288" y="0"/>
                <a:ext cx="1728" cy="735"/>
              </a:xfrm>
              <a:custGeom>
                <a:avLst/>
                <a:gdLst>
                  <a:gd name="T0" fmla="*/ 1728 w 1728"/>
                  <a:gd name="T1" fmla="*/ 0 h 735"/>
                  <a:gd name="T2" fmla="*/ 1728 w 1728"/>
                  <a:gd name="T3" fmla="*/ 480 h 735"/>
                  <a:gd name="T4" fmla="*/ 380 w 1728"/>
                  <a:gd name="T5" fmla="*/ 482 h 735"/>
                  <a:gd name="T6" fmla="*/ 354 w 1728"/>
                  <a:gd name="T7" fmla="*/ 480 h 735"/>
                  <a:gd name="T8" fmla="*/ 308 w 1728"/>
                  <a:gd name="T9" fmla="*/ 489 h 735"/>
                  <a:gd name="T10" fmla="*/ 246 w 1728"/>
                  <a:gd name="T11" fmla="*/ 531 h 735"/>
                  <a:gd name="T12" fmla="*/ 206 w 1728"/>
                  <a:gd name="T13" fmla="*/ 597 h 735"/>
                  <a:gd name="T14" fmla="*/ 192 w 1728"/>
                  <a:gd name="T15" fmla="*/ 666 h 735"/>
                  <a:gd name="T16" fmla="*/ 192 w 1728"/>
                  <a:gd name="T17" fmla="*/ 735 h 735"/>
                  <a:gd name="T18" fmla="*/ 0 w 1728"/>
                  <a:gd name="T19" fmla="*/ 735 h 735"/>
                  <a:gd name="T20" fmla="*/ 0 w 1728"/>
                  <a:gd name="T21" fmla="*/ 480 h 735"/>
                  <a:gd name="T22" fmla="*/ 0 w 1728"/>
                  <a:gd name="T23" fmla="*/ 0 h 735"/>
                  <a:gd name="T24" fmla="*/ 1728 w 1728"/>
                  <a:gd name="T25" fmla="*/ 0 h 73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728" h="735">
                    <a:moveTo>
                      <a:pt x="1728" y="0"/>
                    </a:moveTo>
                    <a:lnTo>
                      <a:pt x="1728" y="480"/>
                    </a:lnTo>
                    <a:lnTo>
                      <a:pt x="380" y="482"/>
                    </a:lnTo>
                    <a:lnTo>
                      <a:pt x="354" y="480"/>
                    </a:lnTo>
                    <a:lnTo>
                      <a:pt x="308" y="489"/>
                    </a:lnTo>
                    <a:cubicBezTo>
                      <a:pt x="290" y="498"/>
                      <a:pt x="263" y="513"/>
                      <a:pt x="246" y="531"/>
                    </a:cubicBezTo>
                    <a:cubicBezTo>
                      <a:pt x="229" y="549"/>
                      <a:pt x="215" y="574"/>
                      <a:pt x="206" y="597"/>
                    </a:cubicBezTo>
                    <a:cubicBezTo>
                      <a:pt x="197" y="620"/>
                      <a:pt x="194" y="643"/>
                      <a:pt x="192" y="666"/>
                    </a:cubicBezTo>
                    <a:lnTo>
                      <a:pt x="192" y="735"/>
                    </a:lnTo>
                    <a:lnTo>
                      <a:pt x="0" y="735"/>
                    </a:lnTo>
                    <a:lnTo>
                      <a:pt x="0" y="480"/>
                    </a:lnTo>
                    <a:lnTo>
                      <a:pt x="0" y="0"/>
                    </a:lnTo>
                    <a:lnTo>
                      <a:pt x="1728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miter lim="8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2000" smtClean="0">
                  <a:solidFill>
                    <a:srgbClr val="003366"/>
                  </a:solidFill>
                </a:endParaRPr>
              </a:p>
            </p:txBody>
          </p:sp>
        </p:grpSp>
        <p:grpSp>
          <p:nvGrpSpPr>
            <p:cNvPr id="4105" name="Group 6"/>
            <p:cNvGrpSpPr>
              <a:grpSpLocks/>
            </p:cNvGrpSpPr>
            <p:nvPr/>
          </p:nvGrpSpPr>
          <p:grpSpPr bwMode="auto">
            <a:xfrm>
              <a:off x="144" y="1248"/>
              <a:ext cx="4656" cy="201"/>
              <a:chOff x="144" y="1248"/>
              <a:chExt cx="4656" cy="201"/>
            </a:xfrm>
          </p:grpSpPr>
          <p:sp>
            <p:nvSpPr>
              <p:cNvPr id="4106" name="AutoShape 7"/>
              <p:cNvSpPr>
                <a:spLocks noChangeArrowheads="1"/>
              </p:cNvSpPr>
              <p:nvPr/>
            </p:nvSpPr>
            <p:spPr bwMode="auto">
              <a:xfrm>
                <a:off x="384" y="1248"/>
                <a:ext cx="4416" cy="200"/>
              </a:xfrm>
              <a:prstGeom prst="roundRect">
                <a:avLst>
                  <a:gd name="adj" fmla="val 0"/>
                </a:avLst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2000" smtClean="0">
                  <a:solidFill>
                    <a:srgbClr val="003366"/>
                  </a:solidFill>
                </a:endParaRPr>
              </a:p>
            </p:txBody>
          </p:sp>
          <p:sp>
            <p:nvSpPr>
              <p:cNvPr id="4107" name="AutoShape 8"/>
              <p:cNvSpPr>
                <a:spLocks noChangeArrowheads="1"/>
              </p:cNvSpPr>
              <p:nvPr/>
            </p:nvSpPr>
            <p:spPr bwMode="auto">
              <a:xfrm flipH="1">
                <a:off x="144" y="1248"/>
                <a:ext cx="248" cy="201"/>
              </a:xfrm>
              <a:prstGeom prst="flowChartDelay">
                <a:avLst/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2000" smtClean="0">
                  <a:solidFill>
                    <a:srgbClr val="003366"/>
                  </a:solidFill>
                </a:endParaRPr>
              </a:p>
            </p:txBody>
          </p:sp>
        </p:grpSp>
      </p:grpSp>
      <p:sp>
        <p:nvSpPr>
          <p:cNvPr id="160777" name="AutoShape 9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762000"/>
            <a:ext cx="7924800" cy="1143000"/>
          </a:xfrm>
          <a:prstGeom prst="roundRect">
            <a:avLst>
              <a:gd name="adj" fmla="val 21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60778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2362200"/>
            <a:ext cx="7693025" cy="3724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60779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438400" y="6248400"/>
            <a:ext cx="2130425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160780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791200" y="6248400"/>
            <a:ext cx="2897188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160781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138" y="6242050"/>
            <a:ext cx="587375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</a:bodyPr>
          <a:lstStyle>
            <a:lvl1pPr algn="l">
              <a:defRPr sz="2600" b="1">
                <a:solidFill>
                  <a:schemeClr val="bg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DD0CCC0-3E3B-4E7F-9284-73626A0A0A97}" type="slidenum">
              <a:rPr lang="ru-RU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40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  <p:sldLayoutId id="2147483793" r:id="rId13"/>
    <p:sldLayoutId id="2147483794" r:id="rId14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07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07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0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777" grpId="0"/>
      <p:bldP spid="160778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077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>
                          <p:stCondLst>
                            <p:cond delay="0"/>
                          </p:stCondLst>
                        </p:cTn>
                        <p:tgtEl>
                          <p:spTgt spid="160778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077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>
                          <p:stCondLst>
                            <p:cond delay="0"/>
                          </p:stCondLst>
                        </p:cTn>
                        <p:tgtEl>
                          <p:spTgt spid="160778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077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>
                          <p:stCondLst>
                            <p:cond delay="0"/>
                          </p:stCondLst>
                        </p:cTn>
                        <p:tgtEl>
                          <p:spTgt spid="160778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077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>
                          <p:stCondLst>
                            <p:cond delay="0"/>
                          </p:stCondLst>
                        </p:cTn>
                        <p:tgtEl>
                          <p:spTgt spid="160778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077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>
                          <p:stCondLst>
                            <p:cond delay="0"/>
                          </p:stCondLst>
                        </p:cTn>
                        <p:tgtEl>
                          <p:spTgt spid="16077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2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47664" y="1340768"/>
            <a:ext cx="6480720" cy="2592287"/>
          </a:xfrm>
        </p:spPr>
        <p:txBody>
          <a:bodyPr>
            <a:normAutofit/>
          </a:bodyPr>
          <a:lstStyle/>
          <a:p>
            <a:r>
              <a:rPr lang="ru-RU" sz="3100" b="1" dirty="0" smtClean="0">
                <a:solidFill>
                  <a:schemeClr val="accent6">
                    <a:lumMod val="50000"/>
                  </a:schemeClr>
                </a:solidFill>
              </a:rPr>
              <a:t>«Формирование ключевых  компетенций учащихся на уроках физики".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</a:b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Мастер-класс педагога дополнительного образования ОБГОУ «ТФТЛ» </a:t>
            </a:r>
            <a:r>
              <a:rPr lang="ru-RU" b="1" dirty="0" err="1" smtClean="0">
                <a:solidFill>
                  <a:schemeClr val="accent6">
                    <a:lumMod val="75000"/>
                  </a:schemeClr>
                </a:solidFill>
              </a:rPr>
              <a:t>Найдина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 А.А. </a:t>
            </a:r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AutoShape 2"/>
          <p:cNvSpPr>
            <a:spLocks noGrp="1" noChangeArrowheads="1"/>
          </p:cNvSpPr>
          <p:nvPr>
            <p:ph type="title"/>
          </p:nvPr>
        </p:nvSpPr>
        <p:spPr>
          <a:xfrm>
            <a:off x="900113" y="333375"/>
            <a:ext cx="7924800" cy="1143000"/>
          </a:xfrm>
        </p:spPr>
        <p:txBody>
          <a:bodyPr/>
          <a:lstStyle/>
          <a:p>
            <a:pPr eaLnBrk="1" hangingPunct="1"/>
            <a:r>
              <a:rPr lang="ru-RU" dirty="0" smtClean="0"/>
              <a:t>Система задач (9 – 11 </a:t>
            </a:r>
            <a:r>
              <a:rPr lang="ru-RU" dirty="0" err="1" smtClean="0"/>
              <a:t>кл</a:t>
            </a:r>
            <a:r>
              <a:rPr lang="ru-RU" dirty="0" smtClean="0"/>
              <a:t>):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2349500"/>
            <a:ext cx="7477125" cy="3724275"/>
          </a:xfrm>
        </p:spPr>
        <p:txBody>
          <a:bodyPr/>
          <a:lstStyle/>
          <a:p>
            <a:pPr marL="533400" indent="-533400" eaLnBrk="1" hangingPunct="1">
              <a:lnSpc>
                <a:spcPct val="80000"/>
              </a:lnSpc>
            </a:pPr>
            <a:r>
              <a:rPr lang="ru-RU" sz="2000" b="1" smtClean="0"/>
              <a:t>Атомная бомба взрывается в подземной полости диаметром 200 м. Каким будет давление в полости, если при взрыве бомбы выделяется 4·10</a:t>
            </a:r>
            <a:r>
              <a:rPr lang="en-US" sz="2000" b="1" smtClean="0">
                <a:cs typeface="Arial" charset="0"/>
              </a:rPr>
              <a:t>¹³</a:t>
            </a:r>
            <a:r>
              <a:rPr lang="ru-RU" sz="2000" b="1" smtClean="0"/>
              <a:t> Дж энергии? Полость прорывается наружу, если давление в ней окажется выше давления окружающей породы. Если плотность породы 3000 кг/м</a:t>
            </a:r>
            <a:r>
              <a:rPr lang="en-US" sz="2000" b="1" smtClean="0">
                <a:cs typeface="Arial" charset="0"/>
              </a:rPr>
              <a:t>³</a:t>
            </a:r>
            <a:r>
              <a:rPr lang="ru-RU" sz="2000" b="1" smtClean="0"/>
              <a:t>, то на какой глубине должна находится эта полость?</a:t>
            </a:r>
          </a:p>
          <a:p>
            <a:pPr marL="533400" indent="-533400" eaLnBrk="1" hangingPunct="1">
              <a:lnSpc>
                <a:spcPct val="80000"/>
              </a:lnSpc>
            </a:pPr>
            <a:r>
              <a:rPr lang="ru-RU" sz="2000" b="1" smtClean="0"/>
              <a:t>Цилиндрический колокол для подводных работ (кессон) высотой 2 м опускается вверх дном с борта катера на дно водоема глубиной 3 м. Найдите толщину воздушной подушки, образовавшейся у "потолка" колокола к моменту его касания дна водоема. Температуру считать постоянной. Каким образом освобождаются  от оставшейся в колоколе воды? Почему при быстром подъеме рабочих на поверхность у них может развиться «кессонная болезнь»?</a:t>
            </a:r>
          </a:p>
          <a:p>
            <a:pPr marL="533400" indent="-533400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sz="200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446047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342900" lvl="0" indent="-342900">
              <a:lnSpc>
                <a:spcPct val="125000"/>
              </a:lnSpc>
              <a:spcBef>
                <a:spcPct val="20000"/>
              </a:spcBef>
            </a:pPr>
            <a:r>
              <a:rPr lang="ru-RU" i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Задачи (5 – 6 </a:t>
            </a:r>
            <a:r>
              <a:rPr lang="ru-RU" i="1" dirty="0" err="1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кл</a:t>
            </a:r>
            <a:r>
              <a:rPr lang="ru-RU" i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):</a:t>
            </a:r>
            <a:r>
              <a:rPr lang="ru-RU" sz="3200" i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algn="just">
              <a:buFont typeface="+mj-lt"/>
              <a:buAutoNum type="arabicPeriod"/>
              <a:tabLst>
                <a:tab pos="180340" algn="l"/>
              </a:tabLst>
            </a:pPr>
            <a:r>
              <a:rPr lang="ru-RU" sz="3600" b="1" dirty="0" smtClean="0">
                <a:latin typeface="Times New Roman"/>
                <a:ea typeface="Calibri"/>
                <a:cs typeface="Times New Roman"/>
              </a:rPr>
              <a:t>Какой </a:t>
            </a:r>
            <a:r>
              <a:rPr lang="ru-RU" sz="3600" b="1" dirty="0">
                <a:latin typeface="Times New Roman"/>
                <a:ea typeface="Calibri"/>
                <a:cs typeface="Times New Roman"/>
              </a:rPr>
              <a:t>объем воды находится в сосуде, если на нее действует сила тяжести 150 Н?</a:t>
            </a:r>
            <a:endParaRPr lang="ru-RU" sz="3600" b="1" dirty="0">
              <a:ea typeface="Calibri"/>
              <a:cs typeface="Times New Roman"/>
            </a:endParaRPr>
          </a:p>
          <a:p>
            <a:pPr lvl="0" algn="just">
              <a:buFont typeface="+mj-lt"/>
              <a:buAutoNum type="arabicPeriod"/>
              <a:tabLst>
                <a:tab pos="180340" algn="l"/>
              </a:tabLst>
            </a:pPr>
            <a:r>
              <a:rPr lang="ru-RU" sz="3600" b="1" dirty="0">
                <a:latin typeface="Times New Roman"/>
                <a:ea typeface="Times New Roman"/>
                <a:cs typeface="Times New Roman"/>
              </a:rPr>
              <a:t>Яблоко висит на ветке дерева и действует на нее силой 2,5 Н.</a:t>
            </a:r>
            <a:r>
              <a:rPr lang="ru-RU" sz="36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sz="3600" b="1" dirty="0">
                <a:latin typeface="Times New Roman"/>
                <a:ea typeface="Times New Roman"/>
                <a:cs typeface="Times New Roman"/>
              </a:rPr>
              <a:t>Найдите массу яблока.</a:t>
            </a:r>
            <a:endParaRPr lang="ru-RU" sz="3600" b="1" dirty="0">
              <a:ea typeface="Calibri"/>
              <a:cs typeface="Times New Roman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591330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ОЦЕНКА ПРИ РЕШЕНИИ ЗАДАЧ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spcBef>
                <a:spcPts val="0"/>
              </a:spcBef>
            </a:pPr>
            <a:r>
              <a:rPr lang="ru-RU" sz="2000" dirty="0">
                <a:latin typeface="Times New Roman"/>
                <a:ea typeface="Times New Roman"/>
              </a:rPr>
              <a:t>При решении задач у доски </a:t>
            </a:r>
            <a:r>
              <a:rPr lang="ru-RU" sz="2000" b="1" dirty="0">
                <a:latin typeface="Times New Roman"/>
                <a:ea typeface="Times New Roman"/>
              </a:rPr>
              <a:t>записанное условие с переводом всех величин в СИ и правильный рисунок </a:t>
            </a:r>
            <a:r>
              <a:rPr lang="ru-RU" sz="2000" dirty="0">
                <a:latin typeface="Times New Roman"/>
                <a:ea typeface="Times New Roman"/>
              </a:rPr>
              <a:t>к задаче оцениваются удовлетворительной оценкой, </a:t>
            </a:r>
            <a:r>
              <a:rPr lang="ru-RU" sz="2000" b="1" dirty="0">
                <a:latin typeface="Times New Roman"/>
                <a:ea typeface="Times New Roman"/>
              </a:rPr>
              <a:t>пошаговый анализ с выводом конечной формы</a:t>
            </a:r>
            <a:r>
              <a:rPr lang="ru-RU" sz="2000" dirty="0">
                <a:latin typeface="Times New Roman"/>
                <a:ea typeface="Times New Roman"/>
              </a:rPr>
              <a:t> – хорошей, </a:t>
            </a:r>
            <a:r>
              <a:rPr lang="ru-RU" sz="2000" b="1" dirty="0">
                <a:latin typeface="Times New Roman"/>
                <a:ea typeface="Times New Roman"/>
              </a:rPr>
              <a:t>полученный правильный ответ и его анализ – отличной. </a:t>
            </a:r>
            <a:r>
              <a:rPr lang="ru-RU" sz="2000" dirty="0">
                <a:latin typeface="Times New Roman"/>
                <a:ea typeface="Times New Roman"/>
              </a:rPr>
              <a:t>Если какой-то из этих этапов ученик не может преодолеть, то он может рассчитывать на «помощь зала». Дополнительный балл при этом начисляется тому ученику, который грамотно и доходчиво объяснил у доски причину возникших затруднений и реально помог классу преодолеет возникшее препятствие. Итоговая оценка за решение задачи у доски будет теперь меньше пяти на количество набранных баллов с мест.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0068573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>
              <a:spcBef>
                <a:spcPct val="20000"/>
              </a:spcBef>
            </a:pPr>
            <a:r>
              <a:rPr lang="ru-RU" sz="27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Лабораторная работа № 11: </a:t>
            </a:r>
            <a:r>
              <a:rPr lang="ru-RU" sz="27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«Изучение зависимости силы трения скольжения от веса тела</a:t>
            </a:r>
            <a:r>
              <a:rPr lang="ru-RU" sz="2700" b="1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».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latin typeface="Times New Roman"/>
                <a:ea typeface="Times New Roman"/>
              </a:rPr>
              <a:t>Краткий </a:t>
            </a:r>
            <a:r>
              <a:rPr lang="ru-RU" dirty="0">
                <a:latin typeface="Times New Roman"/>
                <a:ea typeface="Times New Roman"/>
              </a:rPr>
              <a:t>инструктаж по ходу выполнения работы. Как измерить </a:t>
            </a:r>
            <a:r>
              <a:rPr lang="ru-RU" dirty="0" smtClean="0">
                <a:latin typeface="Times New Roman"/>
                <a:ea typeface="Times New Roman"/>
              </a:rPr>
              <a:t>вес тела и силу </a:t>
            </a:r>
            <a:r>
              <a:rPr lang="ru-RU" dirty="0">
                <a:latin typeface="Times New Roman"/>
                <a:ea typeface="Times New Roman"/>
              </a:rPr>
              <a:t>трения скольжения? </a:t>
            </a:r>
            <a:r>
              <a:rPr lang="ru-RU" dirty="0" smtClean="0">
                <a:latin typeface="Times New Roman"/>
                <a:ea typeface="Times New Roman"/>
              </a:rPr>
              <a:t>Как рассчитать коэффициент трения скольжения? Как определить средний коэффициент трения?</a:t>
            </a:r>
          </a:p>
          <a:p>
            <a:endParaRPr lang="ru-RU" dirty="0">
              <a:latin typeface="Times New Roman"/>
              <a:ea typeface="Times New Roman"/>
            </a:endParaRPr>
          </a:p>
          <a:p>
            <a:pPr marL="0" indent="0">
              <a:buNone/>
            </a:pPr>
            <a:endParaRPr lang="ru-RU" dirty="0" smtClean="0">
              <a:latin typeface="Times New Roman"/>
              <a:ea typeface="Times New Roman"/>
            </a:endParaRPr>
          </a:p>
          <a:p>
            <a:pPr marL="0" indent="0">
              <a:buNone/>
            </a:pPr>
            <a:r>
              <a:rPr lang="ru-RU" dirty="0" smtClean="0"/>
              <a:t> </a:t>
            </a:r>
          </a:p>
          <a:p>
            <a:pPr marL="0" indent="0">
              <a:buNone/>
            </a:pPr>
            <a:endParaRPr lang="ru-RU" dirty="0"/>
          </a:p>
        </p:txBody>
      </p:sp>
      <p:graphicFrame>
        <p:nvGraphicFramePr>
          <p:cNvPr id="36" name="Таблица 3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8070643"/>
              </p:ext>
            </p:extLst>
          </p:nvPr>
        </p:nvGraphicFramePr>
        <p:xfrm>
          <a:off x="1547664" y="4221088"/>
          <a:ext cx="5328594" cy="165618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088060"/>
                <a:gridCol w="1504022"/>
                <a:gridCol w="1193842"/>
                <a:gridCol w="688046"/>
                <a:gridCol w="854624"/>
              </a:tblGrid>
              <a:tr h="32247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38785" algn="l"/>
                        </a:tabLst>
                      </a:pPr>
                      <a:r>
                        <a:rPr lang="ru-RU" sz="14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№ </a:t>
                      </a:r>
                      <a:r>
                        <a:rPr lang="ru-RU" sz="14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п⁄п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38785" algn="l"/>
                        </a:tabLst>
                      </a:pPr>
                      <a:r>
                        <a:rPr lang="ru-RU" sz="14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Р, Н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38785" algn="l"/>
                        </a:tabLst>
                      </a:pPr>
                      <a:r>
                        <a:rPr lang="en-US" sz="14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F</a:t>
                      </a:r>
                      <a:r>
                        <a:rPr lang="ru-RU" sz="1400" b="1" baseline="-250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тр</a:t>
                      </a:r>
                      <a:r>
                        <a:rPr lang="ru-RU" sz="14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, Н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38785" algn="l"/>
                        </a:tabLst>
                      </a:pPr>
                      <a:r>
                        <a:rPr lang="ru-RU" sz="14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μ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38785" algn="l"/>
                        </a:tabLst>
                      </a:pPr>
                      <a:r>
                        <a:rPr lang="ru-RU" sz="14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μ</a:t>
                      </a:r>
                      <a:r>
                        <a:rPr lang="ru-RU" sz="1400" b="1" baseline="-250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ср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247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38785" algn="l"/>
                        </a:tabLst>
                      </a:pPr>
                      <a:r>
                        <a:rPr lang="ru-RU" sz="14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38785" algn="l"/>
                        </a:tabLst>
                      </a:pPr>
                      <a:r>
                        <a:rPr lang="ru-RU" sz="14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38785" algn="l"/>
                        </a:tabLst>
                      </a:pPr>
                      <a:r>
                        <a:rPr lang="ru-RU" sz="14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38785" algn="l"/>
                        </a:tabLst>
                      </a:pPr>
                      <a:r>
                        <a:rPr lang="ru-RU" sz="14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38785" algn="l"/>
                        </a:tabLst>
                      </a:pPr>
                      <a:r>
                        <a:rPr lang="ru-RU" sz="14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247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38785" algn="l"/>
                        </a:tabLst>
                      </a:pPr>
                      <a:r>
                        <a:rPr lang="ru-RU" sz="14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38785" algn="l"/>
                        </a:tabLst>
                      </a:pPr>
                      <a:r>
                        <a:rPr lang="ru-RU" sz="14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38785" algn="l"/>
                        </a:tabLst>
                      </a:pPr>
                      <a:r>
                        <a:rPr lang="ru-RU" sz="14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38785" algn="l"/>
                        </a:tabLst>
                      </a:pPr>
                      <a:r>
                        <a:rPr lang="ru-RU" sz="14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2247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38785" algn="l"/>
                        </a:tabLst>
                      </a:pPr>
                      <a:r>
                        <a:rPr lang="ru-RU" sz="14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38785" algn="l"/>
                        </a:tabLst>
                      </a:pPr>
                      <a:r>
                        <a:rPr lang="ru-RU" sz="14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38785" algn="l"/>
                        </a:tabLst>
                      </a:pPr>
                      <a:r>
                        <a:rPr lang="ru-RU" sz="14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38785" algn="l"/>
                        </a:tabLst>
                      </a:pPr>
                      <a:r>
                        <a:rPr lang="ru-RU" sz="14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6627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38785" algn="l"/>
                        </a:tabLst>
                      </a:pPr>
                      <a:r>
                        <a:rPr lang="ru-RU" sz="14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38785" algn="l"/>
                        </a:tabLst>
                      </a:pPr>
                      <a:r>
                        <a:rPr lang="ru-RU" sz="14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38785" algn="l"/>
                        </a:tabLst>
                      </a:pPr>
                      <a:r>
                        <a:rPr lang="ru-RU" sz="14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38785" algn="l"/>
                        </a:tabLst>
                      </a:pPr>
                      <a:r>
                        <a:rPr lang="ru-RU" sz="14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254936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ОЦЕНКА ПРИ ВЫПОЛНЕНИИ ЛАБОРАТОРНОЙ РАБОТЫ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R="3810" indent="0" algn="just">
              <a:spcAft>
                <a:spcPts val="0"/>
              </a:spcAft>
              <a:buNone/>
              <a:tabLst>
                <a:tab pos="-990600" algn="l"/>
              </a:tabLst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Инструкции для выполнения лабораторных работ также претерпели изменения. Прежде всего, каждая работа спланирована таким образом, чтобы четко прослеживались три этапа её выполнения: сбор экспериментальных данных и их </a:t>
            </a:r>
            <a:r>
              <a:rPr lang="ru-RU" dirty="0" smtClean="0">
                <a:latin typeface="Times New Roman"/>
                <a:ea typeface="Times New Roman"/>
                <a:cs typeface="Times New Roman"/>
              </a:rPr>
              <a:t>обработка </a:t>
            </a:r>
            <a:r>
              <a:rPr lang="ru-RU" b="1" dirty="0" smtClean="0">
                <a:latin typeface="Times New Roman"/>
                <a:ea typeface="Times New Roman"/>
                <a:cs typeface="Times New Roman"/>
              </a:rPr>
              <a:t>(3)</a:t>
            </a:r>
            <a:r>
              <a:rPr lang="ru-RU" dirty="0" smtClean="0">
                <a:latin typeface="Times New Roman"/>
                <a:ea typeface="Times New Roman"/>
                <a:cs typeface="Times New Roman"/>
              </a:rPr>
              <a:t>, 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вычисление приближенного значения величины </a:t>
            </a:r>
            <a:r>
              <a:rPr lang="ru-RU" b="1" dirty="0" smtClean="0">
                <a:latin typeface="Times New Roman"/>
                <a:ea typeface="Times New Roman"/>
                <a:cs typeface="Times New Roman"/>
              </a:rPr>
              <a:t>(4)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,</a:t>
            </a:r>
            <a:r>
              <a:rPr lang="ru-RU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оценка погрешности результата </a:t>
            </a:r>
            <a:r>
              <a:rPr lang="ru-RU" dirty="0" smtClean="0">
                <a:latin typeface="Times New Roman"/>
                <a:ea typeface="Times New Roman"/>
                <a:cs typeface="Times New Roman"/>
              </a:rPr>
              <a:t>измерения </a:t>
            </a:r>
            <a:r>
              <a:rPr lang="ru-RU" b="1" dirty="0" smtClean="0">
                <a:latin typeface="Times New Roman"/>
                <a:ea typeface="Times New Roman"/>
                <a:cs typeface="Times New Roman"/>
              </a:rPr>
              <a:t>(5), 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применение данного метода для измерения других свойств объекта (происходящего с ним процесса) или данного свойства другим </a:t>
            </a:r>
            <a:r>
              <a:rPr lang="ru-RU" dirty="0" smtClean="0">
                <a:latin typeface="Times New Roman"/>
                <a:ea typeface="Times New Roman"/>
                <a:cs typeface="Times New Roman"/>
              </a:rPr>
              <a:t>методом (</a:t>
            </a:r>
            <a:r>
              <a:rPr lang="ru-RU" b="1" dirty="0" smtClean="0">
                <a:latin typeface="Times New Roman"/>
                <a:ea typeface="Times New Roman"/>
                <a:cs typeface="Times New Roman"/>
              </a:rPr>
              <a:t>Вывод</a:t>
            </a:r>
            <a:r>
              <a:rPr lang="ru-RU" dirty="0" smtClean="0">
                <a:latin typeface="Times New Roman"/>
                <a:ea typeface="Times New Roman"/>
                <a:cs typeface="Times New Roman"/>
              </a:rPr>
              <a:t>). </a:t>
            </a:r>
            <a:endParaRPr lang="ru-RU" dirty="0">
              <a:latin typeface="Courier New"/>
              <a:ea typeface="Times New Roman"/>
              <a:cs typeface="Times New Roman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13536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648072"/>
          </a:xfrm>
        </p:spPr>
        <p:txBody>
          <a:bodyPr>
            <a:noAutofit/>
          </a:bodyPr>
          <a:lstStyle/>
          <a:p>
            <a:pPr marL="228600" marR="97790" lvl="0" indent="-342900">
              <a:spcBef>
                <a:spcPct val="20000"/>
              </a:spcBef>
            </a:pPr>
            <a:r>
              <a:rPr lang="ru-RU" sz="3600" dirty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  <a:t> Исследования для 5-6 </a:t>
            </a:r>
            <a:r>
              <a:rPr lang="ru-RU" sz="3600" dirty="0" smtClean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  <a:t>класса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R="97790" lvl="0" algn="just">
              <a:buSzPts val="1200"/>
              <a:buFont typeface="+mj-lt"/>
              <a:buAutoNum type="arabicPeriod"/>
              <a:tabLst>
                <a:tab pos="228600" algn="l"/>
              </a:tabLst>
            </a:pPr>
            <a:r>
              <a:rPr lang="ru-RU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Постройте </a:t>
            </a:r>
            <a:r>
              <a:rPr lang="ru-RU" b="1" dirty="0">
                <a:solidFill>
                  <a:srgbClr val="000000"/>
                </a:solidFill>
                <a:latin typeface="Times New Roman"/>
                <a:ea typeface="Times New Roman"/>
              </a:rPr>
              <a:t>график вытекания воды из самовара, отложив по оси абсцисс номер наполненного стакана, а по оси ординат - время его наполнения.</a:t>
            </a:r>
            <a:endParaRPr lang="ru-RU" sz="1800" b="1" dirty="0">
              <a:latin typeface="Courier New"/>
              <a:ea typeface="Times New Roman"/>
            </a:endParaRPr>
          </a:p>
          <a:p>
            <a:pPr lvl="0" algn="just">
              <a:buSzPts val="1200"/>
              <a:buFont typeface="+mj-lt"/>
              <a:buAutoNum type="arabicPeriod"/>
              <a:tabLst>
                <a:tab pos="228600" algn="l"/>
                <a:tab pos="342900" algn="l"/>
              </a:tabLst>
            </a:pPr>
            <a:r>
              <a:rPr lang="ru-RU" b="1" dirty="0">
                <a:solidFill>
                  <a:srgbClr val="000000"/>
                </a:solidFill>
                <a:latin typeface="Times New Roman"/>
                <a:ea typeface="Times New Roman"/>
              </a:rPr>
              <a:t>Зависит ли вес песочных часов от того, течет в них песок или нет?</a:t>
            </a:r>
            <a:endParaRPr lang="ru-RU" sz="1800" b="1" dirty="0">
              <a:latin typeface="Courier New"/>
              <a:ea typeface="Times New Roman"/>
            </a:endParaRPr>
          </a:p>
          <a:p>
            <a:pPr lvl="0" algn="just">
              <a:buSzPts val="1200"/>
              <a:buFont typeface="+mj-lt"/>
              <a:buAutoNum type="arabicPeriod"/>
              <a:tabLst>
                <a:tab pos="228600" algn="l"/>
                <a:tab pos="342900" algn="l"/>
              </a:tabLst>
            </a:pPr>
            <a:r>
              <a:rPr lang="ru-RU" b="1" dirty="0">
                <a:latin typeface="Times New Roman"/>
                <a:ea typeface="Times New Roman"/>
              </a:rPr>
              <a:t>Как зависит время падения воздушного шарика с данной высоты от его диаметра?</a:t>
            </a:r>
            <a:endParaRPr lang="ru-RU" sz="1800" b="1" dirty="0">
              <a:latin typeface="Courier New"/>
              <a:ea typeface="Times New Roman"/>
            </a:endParaRPr>
          </a:p>
          <a:p>
            <a:pPr lvl="0">
              <a:buSzPts val="1200"/>
              <a:buFont typeface="+mj-lt"/>
              <a:buAutoNum type="arabicPeriod"/>
              <a:tabLst>
                <a:tab pos="228600" algn="l"/>
              </a:tabLst>
            </a:pPr>
            <a:r>
              <a:rPr lang="ru-RU" b="1" dirty="0">
                <a:latin typeface="Times New Roman"/>
                <a:ea typeface="Times New Roman"/>
              </a:rPr>
              <a:t>Чем сильнее надут воздушный шарик, тем на большее число маленьких частей он лопается. Так ли это и почему?</a:t>
            </a:r>
            <a:endParaRPr lang="ru-RU" sz="1800" b="1" dirty="0">
              <a:latin typeface="Courier New"/>
              <a:ea typeface="Times New Roman"/>
            </a:endParaRPr>
          </a:p>
          <a:p>
            <a:pPr lvl="0">
              <a:buSzPts val="1200"/>
              <a:buFont typeface="+mj-lt"/>
              <a:buAutoNum type="arabicPeriod"/>
              <a:tabLst>
                <a:tab pos="228600" algn="l"/>
              </a:tabLst>
            </a:pPr>
            <a:r>
              <a:rPr lang="ru-RU" b="1" dirty="0">
                <a:latin typeface="Times New Roman"/>
                <a:ea typeface="Times New Roman"/>
              </a:rPr>
              <a:t>Как зависит высота подскока теннисного шарика от числа листов бумаги в стопке?</a:t>
            </a:r>
            <a:endParaRPr lang="ru-RU" sz="1800" b="1" dirty="0">
              <a:latin typeface="Courier New"/>
              <a:ea typeface="Times New Roman"/>
            </a:endParaRPr>
          </a:p>
          <a:p>
            <a:pPr lvl="0" algn="just">
              <a:buSzPts val="1200"/>
              <a:buFont typeface="+mj-lt"/>
              <a:buAutoNum type="arabicPeriod"/>
              <a:tabLst>
                <a:tab pos="228600" algn="l"/>
              </a:tabLst>
            </a:pPr>
            <a:r>
              <a:rPr lang="ru-RU" b="1" dirty="0">
                <a:latin typeface="Times New Roman"/>
                <a:ea typeface="Times New Roman"/>
              </a:rPr>
              <a:t>Как зависит время скатывания банки (бутылки) с наклонной плоскости от количества жидкости, налитой в нее?</a:t>
            </a:r>
            <a:endParaRPr lang="ru-RU" sz="1800" b="1" dirty="0">
              <a:latin typeface="Courier New"/>
              <a:ea typeface="Times New Roman"/>
            </a:endParaRPr>
          </a:p>
          <a:p>
            <a:pPr lvl="0" algn="just">
              <a:buSzPts val="1200"/>
              <a:buFont typeface="+mj-lt"/>
              <a:buAutoNum type="arabicPeriod"/>
              <a:tabLst>
                <a:tab pos="228600" algn="l"/>
              </a:tabLst>
            </a:pPr>
            <a:r>
              <a:rPr lang="ru-RU" b="1" dirty="0">
                <a:latin typeface="Times New Roman"/>
                <a:ea typeface="Times New Roman"/>
              </a:rPr>
              <a:t>Как зависит время скатывания банки с газированным напитком по наклонной плоскости от времени ее взбалтывания?</a:t>
            </a:r>
            <a:endParaRPr lang="ru-RU" sz="1800" b="1" dirty="0">
              <a:latin typeface="Courier New"/>
              <a:ea typeface="Times New Roman"/>
            </a:endParaRPr>
          </a:p>
          <a:p>
            <a:pPr lvl="0" algn="just">
              <a:buSzPts val="1200"/>
              <a:buFont typeface="+mj-lt"/>
              <a:buAutoNum type="arabicPeriod"/>
              <a:tabLst>
                <a:tab pos="228600" algn="l"/>
              </a:tabLst>
            </a:pPr>
            <a:r>
              <a:rPr lang="ru-RU" b="1" dirty="0">
                <a:latin typeface="Times New Roman"/>
                <a:ea typeface="Times New Roman"/>
              </a:rPr>
              <a:t>Как зависит время подъема гелиевого шарика на данную высоту от его диаметра?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9598758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ОЦЕНКА ДОМАШНИХ РАБОТ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just"/>
            <a:r>
              <a:rPr lang="ru-RU" dirty="0">
                <a:latin typeface="Times New Roman"/>
                <a:ea typeface="Times New Roman"/>
              </a:rPr>
              <a:t>Для того чтобы учащиеся были вовлечены в разные и интересные виды домашней работы, нами разработана собственная система домашних </a:t>
            </a:r>
            <a:r>
              <a:rPr lang="ru-RU" dirty="0" smtClean="0">
                <a:latin typeface="Times New Roman"/>
                <a:ea typeface="Times New Roman"/>
              </a:rPr>
              <a:t>заданий. Она </a:t>
            </a:r>
            <a:r>
              <a:rPr lang="ru-RU" dirty="0">
                <a:latin typeface="Times New Roman"/>
                <a:ea typeface="Times New Roman"/>
              </a:rPr>
              <a:t>предусматривает выполнение творческих </a:t>
            </a:r>
            <a:r>
              <a:rPr lang="ru-RU" dirty="0" smtClean="0">
                <a:latin typeface="Times New Roman"/>
                <a:ea typeface="Times New Roman"/>
              </a:rPr>
              <a:t>заданий: </a:t>
            </a:r>
            <a:r>
              <a:rPr lang="ru-RU" b="1" dirty="0" smtClean="0">
                <a:latin typeface="Times New Roman"/>
                <a:ea typeface="Times New Roman"/>
              </a:rPr>
              <a:t>домашний </a:t>
            </a:r>
            <a:r>
              <a:rPr lang="ru-RU" b="1" dirty="0">
                <a:latin typeface="Times New Roman"/>
                <a:ea typeface="Times New Roman"/>
              </a:rPr>
              <a:t>эксперимент</a:t>
            </a:r>
            <a:r>
              <a:rPr lang="ru-RU" dirty="0">
                <a:latin typeface="Times New Roman"/>
                <a:ea typeface="Times New Roman"/>
              </a:rPr>
              <a:t>, </a:t>
            </a:r>
            <a:r>
              <a:rPr lang="ru-RU" b="1" dirty="0">
                <a:latin typeface="Times New Roman"/>
                <a:ea typeface="Times New Roman"/>
              </a:rPr>
              <a:t>написание сочинения на физическую </a:t>
            </a:r>
            <a:r>
              <a:rPr lang="ru-RU" b="1" dirty="0" smtClean="0">
                <a:latin typeface="Times New Roman"/>
                <a:ea typeface="Times New Roman"/>
              </a:rPr>
              <a:t>тему</a:t>
            </a:r>
            <a:r>
              <a:rPr lang="ru-RU" dirty="0" smtClean="0">
                <a:latin typeface="Times New Roman"/>
                <a:ea typeface="Times New Roman"/>
              </a:rPr>
              <a:t>, </a:t>
            </a:r>
            <a:r>
              <a:rPr lang="ru-RU" b="1" dirty="0" smtClean="0">
                <a:latin typeface="Times New Roman"/>
                <a:ea typeface="Times New Roman"/>
              </a:rPr>
              <a:t>проект с презентацией</a:t>
            </a:r>
            <a:r>
              <a:rPr lang="ru-RU" dirty="0" smtClean="0">
                <a:latin typeface="Times New Roman"/>
                <a:ea typeface="Times New Roman"/>
              </a:rPr>
              <a:t>, </a:t>
            </a:r>
            <a:r>
              <a:rPr lang="ru-RU" b="1" dirty="0" smtClean="0">
                <a:latin typeface="Times New Roman"/>
                <a:ea typeface="Times New Roman"/>
              </a:rPr>
              <a:t>публикация</a:t>
            </a:r>
            <a:r>
              <a:rPr lang="ru-RU" dirty="0" smtClean="0">
                <a:latin typeface="Times New Roman"/>
                <a:ea typeface="Times New Roman"/>
              </a:rPr>
              <a:t>, </a:t>
            </a:r>
            <a:r>
              <a:rPr lang="ru-RU" b="1" dirty="0" smtClean="0">
                <a:latin typeface="Times New Roman"/>
                <a:ea typeface="Times New Roman"/>
              </a:rPr>
              <a:t>техническое конструирование</a:t>
            </a:r>
            <a:r>
              <a:rPr lang="ru-RU" dirty="0" smtClean="0">
                <a:latin typeface="Times New Roman"/>
                <a:ea typeface="Times New Roman"/>
              </a:rPr>
              <a:t>. </a:t>
            </a:r>
          </a:p>
          <a:p>
            <a:pPr marL="0" indent="0" algn="just">
              <a:buNone/>
            </a:pPr>
            <a:r>
              <a:rPr lang="ru-RU" sz="3300" b="1" dirty="0" smtClean="0">
                <a:latin typeface="Times New Roman"/>
                <a:ea typeface="Times New Roman"/>
              </a:rPr>
              <a:t>Каждая демонстрация в классе оценивается одним баллом, выполненное научное исследование с презентацией – 5!</a:t>
            </a:r>
            <a:endParaRPr lang="ru-RU" sz="3300" b="1" dirty="0"/>
          </a:p>
        </p:txBody>
      </p:sp>
    </p:spTree>
    <p:extLst>
      <p:ext uri="{BB962C8B-B14F-4D97-AF65-F5344CB8AC3E}">
        <p14:creationId xmlns:p14="http://schemas.microsoft.com/office/powerpoint/2010/main" val="8146459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ru-RU" sz="3200" b="1" dirty="0">
                <a:solidFill>
                  <a:srgbClr val="000000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Bookman Old Style"/>
                <a:ea typeface="Times New Roman"/>
                <a:cs typeface="Times New Roman"/>
              </a:rPr>
              <a:t>КОНТРОЛЬНАЯ</a:t>
            </a:r>
            <a:r>
              <a:rPr lang="ru-RU" sz="3200" b="1" dirty="0">
                <a:solidFill>
                  <a:srgbClr val="000000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Bookman Old Style"/>
                <a:ea typeface="Times New Roman"/>
                <a:cs typeface="+mn-cs"/>
              </a:rPr>
              <a:t> </a:t>
            </a:r>
            <a:r>
              <a:rPr lang="ru-RU" sz="3200" b="1" dirty="0">
                <a:solidFill>
                  <a:srgbClr val="000000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Bookman Old Style"/>
                <a:ea typeface="Times New Roman"/>
                <a:cs typeface="Times New Roman"/>
              </a:rPr>
              <a:t>РАБОТА</a:t>
            </a:r>
            <a:r>
              <a:rPr lang="ru-RU" sz="3200" b="1" dirty="0">
                <a:solidFill>
                  <a:srgbClr val="000000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Bookman Old Style"/>
                <a:ea typeface="Times New Roman"/>
                <a:cs typeface="+mn-cs"/>
              </a:rPr>
              <a:t> № 2</a:t>
            </a:r>
            <a:r>
              <a:rPr lang="ru-RU" sz="3200" dirty="0">
                <a:solidFill>
                  <a:prstClr val="black"/>
                </a:solidFill>
                <a:latin typeface="Courier New"/>
                <a:ea typeface="Times New Roman"/>
                <a:cs typeface="+mn-cs"/>
              </a:rPr>
              <a:t/>
            </a:r>
            <a:br>
              <a:rPr lang="ru-RU" sz="3200" dirty="0">
                <a:solidFill>
                  <a:prstClr val="black"/>
                </a:solidFill>
                <a:latin typeface="Courier New"/>
                <a:ea typeface="Times New Roman"/>
                <a:cs typeface="+mn-cs"/>
              </a:rPr>
            </a:br>
            <a:r>
              <a:rPr lang="ru-RU" sz="3200" i="1" dirty="0">
                <a:solidFill>
                  <a:srgbClr val="000000"/>
                </a:solidFill>
                <a:latin typeface="Bookman Old Style"/>
                <a:ea typeface="Times New Roman"/>
                <a:cs typeface="Times New Roman"/>
              </a:rPr>
              <a:t>Вариант</a:t>
            </a:r>
            <a:r>
              <a:rPr lang="ru-RU" sz="3200" i="1" dirty="0">
                <a:solidFill>
                  <a:srgbClr val="000000"/>
                </a:solidFill>
                <a:latin typeface="Bookman Old Style"/>
                <a:ea typeface="Times New Roman"/>
                <a:cs typeface="+mn-cs"/>
              </a:rPr>
              <a:t>_6</a:t>
            </a:r>
            <a:r>
              <a:rPr lang="ru-RU" sz="3200" i="1" dirty="0" smtClean="0">
                <a:solidFill>
                  <a:srgbClr val="000000"/>
                </a:solidFill>
                <a:latin typeface="Bookman Old Style"/>
                <a:ea typeface="Times New Roman"/>
                <a:cs typeface="+mn-cs"/>
              </a:rPr>
              <a:t>.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lvl="0">
              <a:buClr>
                <a:srgbClr val="000000"/>
              </a:buClr>
              <a:buSzPts val="1400"/>
              <a:buFont typeface="Times New Roman"/>
              <a:buAutoNum type="arabicPeriod"/>
              <a:tabLst>
                <a:tab pos="180340" algn="l"/>
              </a:tabLst>
            </a:pPr>
            <a:r>
              <a:rPr lang="ru-RU" sz="2000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Испуганный </a:t>
            </a:r>
            <a:r>
              <a:rPr lang="ru-RU" sz="2000" b="1" dirty="0">
                <a:solidFill>
                  <a:srgbClr val="000000"/>
                </a:solidFill>
                <a:latin typeface="Times New Roman"/>
                <a:ea typeface="Times New Roman"/>
              </a:rPr>
              <a:t>тореадор удирает от разъярённого быка со скоростью 10 м/с. Бык гонится за ним со скоростью 35 км/ч. Сумеет ли тореадор спастись?</a:t>
            </a:r>
            <a:endParaRPr lang="ru-RU" sz="2000" b="1" dirty="0">
              <a:latin typeface="Courier New"/>
              <a:ea typeface="Times New Roman"/>
            </a:endParaRPr>
          </a:p>
          <a:p>
            <a:pPr lvl="0" algn="just">
              <a:buClr>
                <a:srgbClr val="000000"/>
              </a:buClr>
              <a:buSzPts val="1400"/>
              <a:buFont typeface="Times New Roman"/>
              <a:buAutoNum type="arabicPeriod"/>
              <a:tabLst>
                <a:tab pos="180340" algn="l"/>
              </a:tabLst>
            </a:pPr>
            <a:r>
              <a:rPr lang="ru-RU" sz="2000" b="1" dirty="0">
                <a:solidFill>
                  <a:srgbClr val="000000"/>
                </a:solidFill>
                <a:latin typeface="Times New Roman"/>
                <a:ea typeface="Times New Roman"/>
              </a:rPr>
              <a:t>За сколько времени поезд пройдет туннель длиной 200 м, если длина поезда 100 м, а скорость 36 км/ч?</a:t>
            </a:r>
            <a:endParaRPr lang="ru-RU" sz="2000" b="1" dirty="0">
              <a:latin typeface="Courier New"/>
              <a:ea typeface="Times New Roman"/>
            </a:endParaRPr>
          </a:p>
          <a:p>
            <a:pPr lvl="0" algn="just">
              <a:buClr>
                <a:srgbClr val="000000"/>
              </a:buClr>
              <a:buSzPts val="1400"/>
              <a:buFont typeface="Times New Roman"/>
              <a:buAutoNum type="arabicPeriod"/>
              <a:tabLst>
                <a:tab pos="180340" algn="l"/>
              </a:tabLst>
            </a:pPr>
            <a:r>
              <a:rPr lang="ru-RU" sz="2000" b="1" dirty="0">
                <a:solidFill>
                  <a:srgbClr val="000000"/>
                </a:solidFill>
                <a:latin typeface="Times New Roman"/>
                <a:ea typeface="Times New Roman"/>
              </a:rPr>
              <a:t>Автобус</a:t>
            </a:r>
            <a:r>
              <a:rPr lang="ru-RU" sz="2000" b="1" dirty="0">
                <a:solidFill>
                  <a:srgbClr val="000000"/>
                </a:solidFill>
                <a:latin typeface="Times New Roman"/>
                <a:ea typeface="Times New Roman"/>
                <a:cs typeface="Courier New"/>
              </a:rPr>
              <a:t> </a:t>
            </a:r>
            <a:r>
              <a:rPr lang="ru-RU" sz="2000" b="1" dirty="0">
                <a:solidFill>
                  <a:srgbClr val="000000"/>
                </a:solidFill>
                <a:latin typeface="Times New Roman"/>
                <a:ea typeface="Times New Roman"/>
              </a:rPr>
              <a:t>первые</a:t>
            </a:r>
            <a:r>
              <a:rPr lang="ru-RU" sz="2000" b="1" dirty="0">
                <a:solidFill>
                  <a:srgbClr val="000000"/>
                </a:solidFill>
                <a:latin typeface="Times New Roman"/>
                <a:ea typeface="Times New Roman"/>
                <a:cs typeface="Courier New"/>
              </a:rPr>
              <a:t> 4 </a:t>
            </a:r>
            <a:r>
              <a:rPr lang="ru-RU" sz="2000" b="1" dirty="0">
                <a:solidFill>
                  <a:srgbClr val="000000"/>
                </a:solidFill>
                <a:latin typeface="Times New Roman"/>
                <a:ea typeface="Times New Roman"/>
              </a:rPr>
              <a:t>км</a:t>
            </a:r>
            <a:r>
              <a:rPr lang="ru-RU" sz="2000" b="1" dirty="0">
                <a:solidFill>
                  <a:srgbClr val="000000"/>
                </a:solidFill>
                <a:latin typeface="Times New Roman"/>
                <a:ea typeface="Times New Roman"/>
                <a:cs typeface="Courier New"/>
              </a:rPr>
              <a:t> </a:t>
            </a:r>
            <a:r>
              <a:rPr lang="ru-RU" sz="2000" b="1" dirty="0">
                <a:solidFill>
                  <a:srgbClr val="000000"/>
                </a:solidFill>
                <a:latin typeface="Times New Roman"/>
                <a:ea typeface="Times New Roman"/>
              </a:rPr>
              <a:t>пути</a:t>
            </a:r>
            <a:r>
              <a:rPr lang="ru-RU" sz="2000" b="1" dirty="0">
                <a:solidFill>
                  <a:srgbClr val="000000"/>
                </a:solidFill>
                <a:latin typeface="Times New Roman"/>
                <a:ea typeface="Times New Roman"/>
                <a:cs typeface="Courier New"/>
              </a:rPr>
              <a:t> </a:t>
            </a:r>
            <a:r>
              <a:rPr lang="ru-RU" sz="2000" b="1" dirty="0">
                <a:solidFill>
                  <a:srgbClr val="000000"/>
                </a:solidFill>
                <a:latin typeface="Times New Roman"/>
                <a:ea typeface="Times New Roman"/>
              </a:rPr>
              <a:t>проехал</a:t>
            </a:r>
            <a:r>
              <a:rPr lang="ru-RU" sz="2000" b="1" dirty="0">
                <a:solidFill>
                  <a:srgbClr val="000000"/>
                </a:solidFill>
                <a:latin typeface="Times New Roman"/>
                <a:ea typeface="Times New Roman"/>
                <a:cs typeface="Courier New"/>
              </a:rPr>
              <a:t> </a:t>
            </a:r>
            <a:r>
              <a:rPr lang="ru-RU" sz="2000" b="1" dirty="0">
                <a:solidFill>
                  <a:srgbClr val="000000"/>
                </a:solidFill>
                <a:latin typeface="Times New Roman"/>
                <a:ea typeface="Times New Roman"/>
              </a:rPr>
              <a:t>за</a:t>
            </a:r>
            <a:r>
              <a:rPr lang="ru-RU" sz="2000" b="1" dirty="0">
                <a:solidFill>
                  <a:srgbClr val="000000"/>
                </a:solidFill>
                <a:latin typeface="Times New Roman"/>
                <a:ea typeface="Times New Roman"/>
                <a:cs typeface="Courier New"/>
              </a:rPr>
              <a:t> 12 </a:t>
            </a:r>
            <a:r>
              <a:rPr lang="ru-RU" sz="2000" b="1" dirty="0">
                <a:solidFill>
                  <a:srgbClr val="000000"/>
                </a:solidFill>
                <a:latin typeface="Times New Roman"/>
                <a:ea typeface="Times New Roman"/>
              </a:rPr>
              <a:t>мин,</a:t>
            </a:r>
            <a:r>
              <a:rPr lang="ru-RU" sz="2000" b="1" dirty="0">
                <a:solidFill>
                  <a:srgbClr val="000000"/>
                </a:solidFill>
                <a:latin typeface="Times New Roman"/>
                <a:ea typeface="Times New Roman"/>
                <a:cs typeface="Courier New"/>
              </a:rPr>
              <a:t> </a:t>
            </a:r>
            <a:r>
              <a:rPr lang="ru-RU" sz="2000" b="1" dirty="0">
                <a:solidFill>
                  <a:srgbClr val="000000"/>
                </a:solidFill>
                <a:latin typeface="Times New Roman"/>
                <a:ea typeface="Times New Roman"/>
              </a:rPr>
              <a:t>а</a:t>
            </a:r>
            <a:r>
              <a:rPr lang="ru-RU" sz="2000" b="1" dirty="0">
                <a:solidFill>
                  <a:srgbClr val="000000"/>
                </a:solidFill>
                <a:latin typeface="Times New Roman"/>
                <a:ea typeface="Times New Roman"/>
                <a:cs typeface="Courier New"/>
              </a:rPr>
              <a:t> </a:t>
            </a:r>
            <a:r>
              <a:rPr lang="ru-RU" sz="2000" b="1" dirty="0">
                <a:solidFill>
                  <a:srgbClr val="000000"/>
                </a:solidFill>
                <a:latin typeface="Times New Roman"/>
                <a:ea typeface="Times New Roman"/>
              </a:rPr>
              <a:t>следующие</a:t>
            </a:r>
            <a:r>
              <a:rPr lang="ru-RU" sz="2000" b="1" dirty="0">
                <a:solidFill>
                  <a:srgbClr val="000000"/>
                </a:solidFill>
                <a:latin typeface="Times New Roman"/>
                <a:ea typeface="Times New Roman"/>
                <a:cs typeface="Courier New"/>
              </a:rPr>
              <a:t> 12 </a:t>
            </a:r>
            <a:r>
              <a:rPr lang="ru-RU" sz="2000" b="1" dirty="0">
                <a:solidFill>
                  <a:srgbClr val="000000"/>
                </a:solidFill>
                <a:latin typeface="Times New Roman"/>
                <a:ea typeface="Times New Roman"/>
              </a:rPr>
              <a:t>км</a:t>
            </a:r>
            <a:r>
              <a:rPr lang="ru-RU" sz="2000" b="1" dirty="0">
                <a:solidFill>
                  <a:srgbClr val="000000"/>
                </a:solidFill>
                <a:latin typeface="Times New Roman"/>
                <a:ea typeface="Times New Roman"/>
                <a:cs typeface="Courier New"/>
              </a:rPr>
              <a:t> – </a:t>
            </a:r>
            <a:r>
              <a:rPr lang="ru-RU" sz="2000" b="1" dirty="0">
                <a:solidFill>
                  <a:srgbClr val="000000"/>
                </a:solidFill>
                <a:latin typeface="Times New Roman"/>
                <a:ea typeface="Times New Roman"/>
              </a:rPr>
              <a:t>за </a:t>
            </a:r>
            <a:r>
              <a:rPr lang="ru-RU" sz="2000" b="1" dirty="0">
                <a:solidFill>
                  <a:srgbClr val="000000"/>
                </a:solidFill>
                <a:latin typeface="Times New Roman"/>
                <a:ea typeface="Times New Roman"/>
                <a:cs typeface="Courier New"/>
              </a:rPr>
              <a:t>18 </a:t>
            </a:r>
            <a:r>
              <a:rPr lang="ru-RU" sz="2000" b="1" dirty="0">
                <a:solidFill>
                  <a:srgbClr val="000000"/>
                </a:solidFill>
                <a:latin typeface="Times New Roman"/>
                <a:ea typeface="Times New Roman"/>
              </a:rPr>
              <a:t>мин</a:t>
            </a:r>
            <a:r>
              <a:rPr lang="ru-RU" sz="2000" b="1" dirty="0">
                <a:solidFill>
                  <a:srgbClr val="000000"/>
                </a:solidFill>
                <a:latin typeface="Times New Roman"/>
                <a:ea typeface="Times New Roman"/>
                <a:cs typeface="Courier New"/>
              </a:rPr>
              <a:t>. </a:t>
            </a:r>
            <a:r>
              <a:rPr lang="ru-RU" sz="2000" b="1" dirty="0">
                <a:solidFill>
                  <a:srgbClr val="000000"/>
                </a:solidFill>
                <a:latin typeface="Times New Roman"/>
                <a:ea typeface="Times New Roman"/>
              </a:rPr>
              <a:t>Определить</a:t>
            </a:r>
            <a:r>
              <a:rPr lang="ru-RU" sz="2000" b="1" dirty="0">
                <a:solidFill>
                  <a:srgbClr val="000000"/>
                </a:solidFill>
                <a:latin typeface="Times New Roman"/>
                <a:ea typeface="Times New Roman"/>
                <a:cs typeface="Courier New"/>
              </a:rPr>
              <a:t> </a:t>
            </a:r>
            <a:r>
              <a:rPr lang="ru-RU" sz="2000" b="1" dirty="0">
                <a:solidFill>
                  <a:srgbClr val="000000"/>
                </a:solidFill>
                <a:latin typeface="Times New Roman"/>
                <a:ea typeface="Times New Roman"/>
              </a:rPr>
              <a:t>среднюю</a:t>
            </a:r>
            <a:r>
              <a:rPr lang="ru-RU" sz="2000" b="1" dirty="0">
                <a:solidFill>
                  <a:srgbClr val="000000"/>
                </a:solidFill>
                <a:latin typeface="Times New Roman"/>
                <a:ea typeface="Times New Roman"/>
                <a:cs typeface="Courier New"/>
              </a:rPr>
              <a:t> </a:t>
            </a:r>
            <a:r>
              <a:rPr lang="ru-RU" sz="2000" b="1" dirty="0">
                <a:solidFill>
                  <a:srgbClr val="000000"/>
                </a:solidFill>
                <a:latin typeface="Times New Roman"/>
                <a:ea typeface="Times New Roman"/>
              </a:rPr>
              <a:t>скорость</a:t>
            </a:r>
            <a:r>
              <a:rPr lang="ru-RU" sz="2000" b="1" dirty="0">
                <a:solidFill>
                  <a:srgbClr val="000000"/>
                </a:solidFill>
                <a:latin typeface="Times New Roman"/>
                <a:ea typeface="Times New Roman"/>
                <a:cs typeface="Courier New"/>
              </a:rPr>
              <a:t> </a:t>
            </a:r>
            <a:r>
              <a:rPr lang="ru-RU" sz="2000" b="1" dirty="0">
                <a:solidFill>
                  <a:srgbClr val="000000"/>
                </a:solidFill>
                <a:latin typeface="Times New Roman"/>
                <a:ea typeface="Times New Roman"/>
              </a:rPr>
              <a:t>автобуса</a:t>
            </a:r>
            <a:r>
              <a:rPr lang="ru-RU" sz="2000" b="1" dirty="0">
                <a:solidFill>
                  <a:srgbClr val="000000"/>
                </a:solidFill>
                <a:latin typeface="Times New Roman"/>
                <a:ea typeface="Times New Roman"/>
                <a:cs typeface="Courier New"/>
              </a:rPr>
              <a:t> </a:t>
            </a:r>
            <a:r>
              <a:rPr lang="ru-RU" sz="2000" b="1" dirty="0">
                <a:solidFill>
                  <a:srgbClr val="000000"/>
                </a:solidFill>
                <a:latin typeface="Times New Roman"/>
                <a:ea typeface="Times New Roman"/>
              </a:rPr>
              <a:t>на</a:t>
            </a:r>
            <a:r>
              <a:rPr lang="ru-RU" sz="2000" b="1" dirty="0">
                <a:solidFill>
                  <a:srgbClr val="000000"/>
                </a:solidFill>
                <a:latin typeface="Times New Roman"/>
                <a:ea typeface="Times New Roman"/>
                <a:cs typeface="Courier New"/>
              </a:rPr>
              <a:t> </a:t>
            </a:r>
            <a:r>
              <a:rPr lang="ru-RU" sz="2000" b="1" dirty="0">
                <a:solidFill>
                  <a:srgbClr val="000000"/>
                </a:solidFill>
                <a:latin typeface="Times New Roman"/>
                <a:ea typeface="Times New Roman"/>
              </a:rPr>
              <a:t>каждом</a:t>
            </a:r>
            <a:r>
              <a:rPr lang="ru-RU" sz="2000" b="1" dirty="0">
                <a:solidFill>
                  <a:srgbClr val="000000"/>
                </a:solidFill>
                <a:latin typeface="Times New Roman"/>
                <a:ea typeface="Times New Roman"/>
                <a:cs typeface="Courier New"/>
              </a:rPr>
              <a:t> </a:t>
            </a:r>
            <a:r>
              <a:rPr lang="ru-RU" sz="2000" b="1" dirty="0">
                <a:solidFill>
                  <a:srgbClr val="000000"/>
                </a:solidFill>
                <a:latin typeface="Times New Roman"/>
                <a:ea typeface="Times New Roman"/>
              </a:rPr>
              <a:t>участке</a:t>
            </a:r>
            <a:r>
              <a:rPr lang="ru-RU" sz="2000" b="1" dirty="0">
                <a:solidFill>
                  <a:srgbClr val="000000"/>
                </a:solidFill>
                <a:latin typeface="Times New Roman"/>
                <a:ea typeface="Times New Roman"/>
                <a:cs typeface="Courier New"/>
              </a:rPr>
              <a:t> </a:t>
            </a:r>
            <a:r>
              <a:rPr lang="ru-RU" sz="2000" b="1" dirty="0">
                <a:solidFill>
                  <a:srgbClr val="000000"/>
                </a:solidFill>
                <a:latin typeface="Times New Roman"/>
                <a:ea typeface="Times New Roman"/>
              </a:rPr>
              <a:t>пути</a:t>
            </a:r>
            <a:r>
              <a:rPr lang="ru-RU" sz="2000" b="1" dirty="0">
                <a:solidFill>
                  <a:srgbClr val="000000"/>
                </a:solidFill>
                <a:latin typeface="Times New Roman"/>
                <a:ea typeface="Times New Roman"/>
                <a:cs typeface="Courier New"/>
              </a:rPr>
              <a:t> </a:t>
            </a:r>
            <a:r>
              <a:rPr lang="ru-RU" sz="2000" b="1" dirty="0">
                <a:solidFill>
                  <a:srgbClr val="000000"/>
                </a:solidFill>
                <a:latin typeface="Times New Roman"/>
                <a:ea typeface="Times New Roman"/>
              </a:rPr>
              <a:t>и</a:t>
            </a:r>
            <a:r>
              <a:rPr lang="ru-RU" sz="2000" b="1" dirty="0">
                <a:solidFill>
                  <a:srgbClr val="000000"/>
                </a:solidFill>
                <a:latin typeface="Times New Roman"/>
                <a:ea typeface="Times New Roman"/>
                <a:cs typeface="Courier New"/>
              </a:rPr>
              <a:t> </a:t>
            </a:r>
            <a:r>
              <a:rPr lang="ru-RU" sz="2000" b="1" dirty="0">
                <a:solidFill>
                  <a:srgbClr val="000000"/>
                </a:solidFill>
                <a:latin typeface="Times New Roman"/>
                <a:ea typeface="Times New Roman"/>
              </a:rPr>
              <a:t>на</a:t>
            </a:r>
            <a:r>
              <a:rPr lang="ru-RU" sz="2000" b="1" dirty="0">
                <a:solidFill>
                  <a:srgbClr val="000000"/>
                </a:solidFill>
                <a:latin typeface="Times New Roman"/>
                <a:ea typeface="Times New Roman"/>
                <a:cs typeface="Courier New"/>
              </a:rPr>
              <a:t> </a:t>
            </a:r>
            <a:r>
              <a:rPr lang="ru-RU" sz="2000" b="1" dirty="0">
                <a:solidFill>
                  <a:srgbClr val="000000"/>
                </a:solidFill>
                <a:latin typeface="Times New Roman"/>
                <a:ea typeface="Times New Roman"/>
              </a:rPr>
              <a:t>всем</a:t>
            </a:r>
            <a:r>
              <a:rPr lang="ru-RU" sz="2000" b="1" dirty="0">
                <a:solidFill>
                  <a:srgbClr val="000000"/>
                </a:solidFill>
                <a:latin typeface="Times New Roman"/>
                <a:ea typeface="Times New Roman"/>
                <a:cs typeface="Courier New"/>
              </a:rPr>
              <a:t> </a:t>
            </a:r>
            <a:r>
              <a:rPr lang="ru-RU" sz="2000" b="1" dirty="0">
                <a:solidFill>
                  <a:srgbClr val="000000"/>
                </a:solidFill>
                <a:latin typeface="Times New Roman"/>
                <a:ea typeface="Times New Roman"/>
              </a:rPr>
              <a:t>пути</a:t>
            </a:r>
            <a:r>
              <a:rPr lang="ru-RU" sz="2000" b="1" dirty="0">
                <a:solidFill>
                  <a:srgbClr val="000000"/>
                </a:solidFill>
                <a:latin typeface="Times New Roman"/>
                <a:ea typeface="Times New Roman"/>
                <a:cs typeface="Courier New"/>
              </a:rPr>
              <a:t>.</a:t>
            </a:r>
            <a:endParaRPr lang="ru-RU" sz="2000" b="1" dirty="0">
              <a:latin typeface="Courier New"/>
              <a:ea typeface="Times New Roman"/>
            </a:endParaRPr>
          </a:p>
          <a:p>
            <a:pPr marL="180340" indent="-180340" algn="just">
              <a:spcAft>
                <a:spcPts val="0"/>
              </a:spcAft>
              <a:tabLst>
                <a:tab pos="180340" algn="l"/>
              </a:tabLst>
            </a:pPr>
            <a:r>
              <a:rPr lang="ru-RU" sz="2000" b="1" i="1" dirty="0">
                <a:solidFill>
                  <a:srgbClr val="000000"/>
                </a:solidFill>
                <a:latin typeface="Bookman Old Style"/>
                <a:ea typeface="Times New Roman"/>
                <a:cs typeface="Times New Roman"/>
              </a:rPr>
              <a:t>Дополнительная задача:</a:t>
            </a:r>
            <a:endParaRPr lang="ru-RU" sz="2000" b="1" dirty="0">
              <a:latin typeface="Courier New"/>
              <a:ea typeface="Times New Roman"/>
            </a:endParaRPr>
          </a:p>
          <a:p>
            <a:pPr lvl="0" algn="just">
              <a:buClr>
                <a:srgbClr val="000000"/>
              </a:buClr>
              <a:buSzPts val="1400"/>
              <a:buFont typeface="Times New Roman"/>
              <a:buAutoNum type="arabicPeriod"/>
              <a:tabLst>
                <a:tab pos="228600" algn="l"/>
              </a:tabLst>
            </a:pPr>
            <a:r>
              <a:rPr lang="ru-RU" sz="2000" b="1" dirty="0">
                <a:latin typeface="Times New Roman"/>
                <a:ea typeface="Times New Roman"/>
                <a:cs typeface="Courier New"/>
              </a:rPr>
              <a:t>Пройдя 3/8 длинны моста, Ослик заметил, что сзади к нему стремительно на скорости 60 км/ч приближается автомобиль. Если Ослик побежит назад, то встретится с автомобилем ровно в начале моста, а если вперёд, то автомобиль нагонит Ослика в конце моста. С какой скоростью бегает Ослик?</a:t>
            </a:r>
            <a:endParaRPr lang="ru-RU" sz="2000" b="1" dirty="0">
              <a:effectLst/>
              <a:latin typeface="Courier New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018688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Оценка при выполнении контрольной работы.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 smtClean="0"/>
              <a:t>Решил правильно одну задачу – 3, две задачи – 4, три задачи – 5. Если ученик еще и дополнительную задачу решил правильно – 6, то в журнал выставляем две пятерки. </a:t>
            </a:r>
          </a:p>
          <a:p>
            <a:pPr marL="0" indent="0">
              <a:buNone/>
            </a:pPr>
            <a:r>
              <a:rPr lang="ru-RU" dirty="0" smtClean="0"/>
              <a:t>Две пятерки получил пока только один ученик 5 класса и две ученицы из 6 класса!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357537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E:\ПАПИНЫ ДОКУМЕНТЫ\Школа !\P109081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2"/>
            <a:ext cx="8640000" cy="64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21400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640000" cy="64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563" y="188640"/>
            <a:ext cx="9255126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450" y="1717675"/>
            <a:ext cx="7785100" cy="342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20" y="5229200"/>
            <a:ext cx="8686800" cy="1049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44987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640000" cy="64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51123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00000" cy="675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35262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640000" cy="64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50045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4624"/>
            <a:ext cx="8640000" cy="64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48897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AutoShape 4"/>
          <p:cNvSpPr>
            <a:spLocks noGrp="1" noChangeArrowheads="1"/>
          </p:cNvSpPr>
          <p:nvPr>
            <p:ph type="ctrTitle"/>
          </p:nvPr>
        </p:nvSpPr>
        <p:spPr>
          <a:xfrm>
            <a:off x="827088" y="908050"/>
            <a:ext cx="7920037" cy="576263"/>
          </a:xfrm>
        </p:spPr>
        <p:txBody>
          <a:bodyPr/>
          <a:lstStyle/>
          <a:p>
            <a:pPr eaLnBrk="1" hangingPunct="1"/>
            <a:r>
              <a:rPr lang="ru-RU" sz="2400" smtClean="0">
                <a:solidFill>
                  <a:srgbClr val="FF3300"/>
                </a:solidFill>
                <a:latin typeface="Bookman Old Style" pitchFamily="18" charset="0"/>
              </a:rPr>
              <a:t>Фрагмент электронного классного журнала</a:t>
            </a:r>
          </a:p>
        </p:txBody>
      </p:sp>
      <p:pic>
        <p:nvPicPr>
          <p:cNvPr id="24579" name="Picture 7"/>
          <p:cNvPicPr>
            <a:picLocks noGrp="1" noChangeAspect="1" noChangeArrowheads="1"/>
          </p:cNvPicPr>
          <p:nvPr>
            <p:ph type="subTitle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30"/>
          <a:stretch>
            <a:fillRect/>
          </a:stretch>
        </p:blipFill>
        <p:spPr>
          <a:xfrm>
            <a:off x="1116013" y="1557338"/>
            <a:ext cx="6972300" cy="50847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27601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AutoShape 2"/>
          <p:cNvSpPr>
            <a:spLocks noGrp="1" noChangeArrowheads="1"/>
          </p:cNvSpPr>
          <p:nvPr>
            <p:ph type="ctrTitle"/>
          </p:nvPr>
        </p:nvSpPr>
        <p:spPr>
          <a:xfrm>
            <a:off x="755650" y="188913"/>
            <a:ext cx="7772400" cy="1470025"/>
          </a:xfrm>
        </p:spPr>
        <p:txBody>
          <a:bodyPr/>
          <a:lstStyle/>
          <a:p>
            <a:pPr eaLnBrk="1" hangingPunct="1"/>
            <a:r>
              <a:rPr lang="ru-RU" dirty="0" smtClean="0">
                <a:solidFill>
                  <a:srgbClr val="CC3300"/>
                </a:solidFill>
                <a:latin typeface="Bookman Old Style" pitchFamily="18" charset="0"/>
              </a:rPr>
              <a:t>Законы физического общества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79388" y="1412776"/>
            <a:ext cx="6913562" cy="4896544"/>
          </a:xfrm>
        </p:spPr>
        <p:txBody>
          <a:bodyPr/>
          <a:lstStyle/>
          <a:p>
            <a:pPr marL="609600" indent="-609600" algn="l" eaLnBrk="1" hangingPunct="1">
              <a:lnSpc>
                <a:spcPct val="80000"/>
              </a:lnSpc>
              <a:buClr>
                <a:schemeClr val="accent2"/>
              </a:buClr>
              <a:buFontTx/>
              <a:buAutoNum type="arabicPeriod"/>
            </a:pPr>
            <a:r>
              <a:rPr lang="ru-RU" sz="1800" b="1" i="1" dirty="0" smtClean="0"/>
              <a:t>Хочешь – слушай, хочешь – уходи;</a:t>
            </a:r>
          </a:p>
          <a:p>
            <a:pPr marL="609600" indent="-609600" algn="l" eaLnBrk="1" hangingPunct="1">
              <a:lnSpc>
                <a:spcPct val="80000"/>
              </a:lnSpc>
              <a:buClr>
                <a:schemeClr val="accent2"/>
              </a:buClr>
              <a:buFontTx/>
              <a:buAutoNum type="arabicPeriod"/>
            </a:pPr>
            <a:r>
              <a:rPr lang="ru-RU" sz="1800" b="1" i="1" dirty="0" smtClean="0"/>
              <a:t>Вожак всегда прав;</a:t>
            </a:r>
          </a:p>
          <a:p>
            <a:pPr marL="609600" indent="-609600" algn="l" eaLnBrk="1" hangingPunct="1">
              <a:lnSpc>
                <a:spcPct val="80000"/>
              </a:lnSpc>
              <a:buClr>
                <a:schemeClr val="accent2"/>
              </a:buClr>
              <a:buFontTx/>
              <a:buAutoNum type="arabicPeriod"/>
            </a:pPr>
            <a:r>
              <a:rPr lang="ru-RU" sz="1800" b="1" i="1" dirty="0" smtClean="0"/>
              <a:t>Если вожак неправ, смотри пункт 1;</a:t>
            </a:r>
          </a:p>
          <a:p>
            <a:pPr marL="609600" indent="-609600" algn="l" eaLnBrk="1" hangingPunct="1">
              <a:lnSpc>
                <a:spcPct val="80000"/>
              </a:lnSpc>
              <a:buClr>
                <a:schemeClr val="accent2"/>
              </a:buClr>
              <a:buFontTx/>
              <a:buAutoNum type="arabicPeriod"/>
            </a:pPr>
            <a:r>
              <a:rPr lang="ru-RU" sz="1800" b="1" i="1" dirty="0" smtClean="0"/>
              <a:t>Орел не ловит мух;</a:t>
            </a:r>
          </a:p>
          <a:p>
            <a:pPr marL="609600" indent="-609600" algn="l" eaLnBrk="1" hangingPunct="1">
              <a:lnSpc>
                <a:spcPct val="80000"/>
              </a:lnSpc>
              <a:buClr>
                <a:schemeClr val="accent2"/>
              </a:buClr>
              <a:buFontTx/>
              <a:buAutoNum type="arabicPeriod"/>
            </a:pPr>
            <a:r>
              <a:rPr lang="ru-RU" sz="1800" b="1" i="1" dirty="0" smtClean="0"/>
              <a:t>Льва узнают по его когтям;</a:t>
            </a:r>
          </a:p>
          <a:p>
            <a:pPr marL="609600" indent="-609600" algn="l" eaLnBrk="1" hangingPunct="1">
              <a:lnSpc>
                <a:spcPct val="80000"/>
              </a:lnSpc>
              <a:buClr>
                <a:schemeClr val="accent2"/>
              </a:buClr>
              <a:buFontTx/>
              <a:buAutoNum type="arabicPeriod"/>
            </a:pPr>
            <a:r>
              <a:rPr lang="ru-RU" sz="1800" b="1" i="1" dirty="0" smtClean="0"/>
              <a:t>Волк молчит, щенок скулит;</a:t>
            </a:r>
          </a:p>
          <a:p>
            <a:pPr marL="609600" indent="-609600" algn="l" eaLnBrk="1" hangingPunct="1">
              <a:lnSpc>
                <a:spcPct val="80000"/>
              </a:lnSpc>
              <a:buClr>
                <a:schemeClr val="accent2"/>
              </a:buClr>
              <a:buFontTx/>
              <a:buAutoNum type="arabicPeriod"/>
            </a:pPr>
            <a:r>
              <a:rPr lang="ru-RU" sz="1800" b="1" i="1" dirty="0" smtClean="0"/>
              <a:t>На пять, надо пахать;</a:t>
            </a:r>
          </a:p>
          <a:p>
            <a:pPr marL="609600" indent="-609600" algn="l" eaLnBrk="1" hangingPunct="1">
              <a:lnSpc>
                <a:spcPct val="80000"/>
              </a:lnSpc>
              <a:buClr>
                <a:schemeClr val="accent2"/>
              </a:buClr>
              <a:buFontTx/>
              <a:buAutoNum type="arabicPeriod"/>
            </a:pPr>
            <a:r>
              <a:rPr lang="ru-RU" sz="1800" b="1" i="1" dirty="0" smtClean="0"/>
              <a:t>Чем дальше в лес, тем больше дров – впереди Нобелевская премия;</a:t>
            </a:r>
          </a:p>
          <a:p>
            <a:pPr marL="609600" indent="-609600" algn="l" eaLnBrk="1" hangingPunct="1">
              <a:lnSpc>
                <a:spcPct val="80000"/>
              </a:lnSpc>
              <a:buClr>
                <a:schemeClr val="accent2"/>
              </a:buClr>
              <a:buFontTx/>
              <a:buAutoNum type="arabicPeriod"/>
            </a:pPr>
            <a:r>
              <a:rPr lang="ru-RU" sz="1800" b="1" i="1" dirty="0" smtClean="0"/>
              <a:t>Девчонки на уроке физики самые красивые и умные, пацаны – умные и красивые;</a:t>
            </a:r>
          </a:p>
          <a:p>
            <a:pPr marL="609600" indent="-609600" algn="l" eaLnBrk="1" hangingPunct="1">
              <a:lnSpc>
                <a:spcPct val="80000"/>
              </a:lnSpc>
              <a:buClr>
                <a:schemeClr val="accent2"/>
              </a:buClr>
              <a:buFontTx/>
              <a:buAutoNum type="arabicPeriod"/>
            </a:pPr>
            <a:r>
              <a:rPr lang="ru-RU" sz="1800" b="1" i="1" dirty="0" smtClean="0"/>
              <a:t>Списывание – удел щенков;</a:t>
            </a:r>
          </a:p>
          <a:p>
            <a:pPr marL="609600" indent="-609600" algn="l" eaLnBrk="1" hangingPunct="1">
              <a:lnSpc>
                <a:spcPct val="80000"/>
              </a:lnSpc>
              <a:buClr>
                <a:schemeClr val="accent2"/>
              </a:buClr>
              <a:buFontTx/>
              <a:buAutoNum type="arabicPeriod"/>
            </a:pPr>
            <a:r>
              <a:rPr lang="ru-RU" sz="1800" b="1" i="1" dirty="0" smtClean="0"/>
              <a:t>С тем, что не для дела, расставайся смело;</a:t>
            </a:r>
          </a:p>
          <a:p>
            <a:pPr marL="609600" indent="-609600" algn="l" eaLnBrk="1" hangingPunct="1">
              <a:lnSpc>
                <a:spcPct val="80000"/>
              </a:lnSpc>
              <a:buClr>
                <a:schemeClr val="accent2"/>
              </a:buClr>
              <a:buFontTx/>
              <a:buAutoNum type="arabicPeriod"/>
            </a:pPr>
            <a:r>
              <a:rPr lang="ru-RU" sz="1800" b="1" i="1" dirty="0" smtClean="0"/>
              <a:t>Сила общества в разуме и бицепсах каждого организма;</a:t>
            </a:r>
          </a:p>
          <a:p>
            <a:pPr marL="609600" indent="-609600" algn="l" eaLnBrk="1" hangingPunct="1">
              <a:lnSpc>
                <a:spcPct val="80000"/>
              </a:lnSpc>
              <a:buClr>
                <a:schemeClr val="accent2"/>
              </a:buClr>
              <a:buFontTx/>
              <a:buAutoNum type="arabicPeriod"/>
            </a:pPr>
            <a:r>
              <a:rPr lang="ru-RU" sz="1800" b="1" i="1" dirty="0" smtClean="0"/>
              <a:t>Сначала стае – потом себе;</a:t>
            </a:r>
          </a:p>
          <a:p>
            <a:pPr marL="609600" indent="-609600" algn="l" eaLnBrk="1" hangingPunct="1">
              <a:lnSpc>
                <a:spcPct val="80000"/>
              </a:lnSpc>
              <a:buClr>
                <a:schemeClr val="accent2"/>
              </a:buClr>
              <a:buFontTx/>
              <a:buAutoNum type="arabicPeriod"/>
            </a:pPr>
            <a:r>
              <a:rPr lang="ru-RU" sz="1800" b="1" i="1" dirty="0" smtClean="0"/>
              <a:t>Принимай биологическую пищу в столовой;</a:t>
            </a:r>
          </a:p>
          <a:p>
            <a:pPr marL="609600" indent="-609600" algn="l" eaLnBrk="1" hangingPunct="1">
              <a:lnSpc>
                <a:spcPct val="80000"/>
              </a:lnSpc>
              <a:buClr>
                <a:schemeClr val="accent2"/>
              </a:buClr>
              <a:buFontTx/>
              <a:buAutoNum type="arabicPeriod"/>
            </a:pPr>
            <a:r>
              <a:rPr lang="ru-RU" sz="1800" b="1" i="1" dirty="0" smtClean="0"/>
              <a:t>Осторожно – убьёт!</a:t>
            </a:r>
          </a:p>
        </p:txBody>
      </p:sp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1052513"/>
            <a:ext cx="3041650" cy="201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83494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lum bright="-30000" contrast="-7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71550" y="842963"/>
            <a:ext cx="7993063" cy="6015037"/>
          </a:xfrm>
          <a:noFill/>
        </p:spPr>
      </p:pic>
      <p:sp>
        <p:nvSpPr>
          <p:cNvPr id="26627" name="AutoShape 2"/>
          <p:cNvSpPr>
            <a:spLocks noGrp="1" noChangeArrowheads="1"/>
          </p:cNvSpPr>
          <p:nvPr>
            <p:ph type="title"/>
          </p:nvPr>
        </p:nvSpPr>
        <p:spPr>
          <a:xfrm>
            <a:off x="1908175" y="115888"/>
            <a:ext cx="6767513" cy="738187"/>
          </a:xfrm>
        </p:spPr>
        <p:txBody>
          <a:bodyPr/>
          <a:lstStyle/>
          <a:p>
            <a:pPr eaLnBrk="1" hangingPunct="1"/>
            <a:r>
              <a:rPr lang="ru-RU" sz="2800" smtClean="0"/>
              <a:t>Работа в группах (теоретики, экспериментаторы, философы).</a:t>
            </a:r>
          </a:p>
        </p:txBody>
      </p:sp>
      <p:sp>
        <p:nvSpPr>
          <p:cNvPr id="2662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827088" y="1844675"/>
            <a:ext cx="8054975" cy="4516438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sz="1800" b="1" i="1" smtClean="0">
                <a:solidFill>
                  <a:schemeClr val="bg1"/>
                </a:solidFill>
              </a:rPr>
              <a:t>Вопросы группе № 3 (философы):</a:t>
            </a:r>
            <a:endParaRPr lang="ru-RU" sz="1800" b="1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ru-RU" sz="1800" b="1" smtClean="0">
                <a:solidFill>
                  <a:schemeClr val="bg1"/>
                </a:solidFill>
              </a:rPr>
              <a:t>Покажите, что уголовные законы не инвариантны относительно сдвигов во времени, сдвигов и поворотов в пространстве.</a:t>
            </a:r>
          </a:p>
          <a:p>
            <a:pPr eaLnBrk="1" hangingPunct="1">
              <a:lnSpc>
                <a:spcPct val="90000"/>
              </a:lnSpc>
            </a:pPr>
            <a:r>
              <a:rPr lang="ru-RU" sz="1800" b="1" smtClean="0">
                <a:solidFill>
                  <a:schemeClr val="bg1"/>
                </a:solidFill>
              </a:rPr>
              <a:t>Выскажите ассоциации, которые возникают у вас, когда вы слышите следующие словосочетания: «биологическое время»; «геологическое время»; «астрономическое время».</a:t>
            </a:r>
          </a:p>
          <a:p>
            <a:pPr eaLnBrk="1" hangingPunct="1">
              <a:lnSpc>
                <a:spcPct val="90000"/>
              </a:lnSpc>
            </a:pPr>
            <a:r>
              <a:rPr lang="ru-RU" sz="1800" b="1" smtClean="0">
                <a:solidFill>
                  <a:schemeClr val="bg1"/>
                </a:solidFill>
              </a:rPr>
              <a:t>Остаются ли моральные нормы «вечными ценностями», или они не инвариантны относительно сдвигов во времени?</a:t>
            </a:r>
          </a:p>
          <a:p>
            <a:pPr eaLnBrk="1" hangingPunct="1">
              <a:lnSpc>
                <a:spcPct val="90000"/>
              </a:lnSpc>
            </a:pPr>
            <a:r>
              <a:rPr lang="ru-RU" sz="1800" b="1" smtClean="0">
                <a:solidFill>
                  <a:schemeClr val="bg1"/>
                </a:solidFill>
              </a:rPr>
              <a:t>Выскажите ассоциации, которые возникают у вас, когда вы слышите следующие словосочетания; а) межатомное пространство; б) воздушное пространство; в) космическое пространство; г) информационное пространство; д) социальное пространство.</a:t>
            </a:r>
          </a:p>
          <a:p>
            <a:pPr eaLnBrk="1" hangingPunct="1">
              <a:lnSpc>
                <a:spcPct val="90000"/>
              </a:lnSpc>
            </a:pPr>
            <a:r>
              <a:rPr lang="ru-RU" sz="1800" b="1" smtClean="0">
                <a:solidFill>
                  <a:schemeClr val="bg1"/>
                </a:solidFill>
              </a:rPr>
              <a:t>Попытайтесь объяснить эти утверждения: «время – деньги», «время – лучший учитель»?</a:t>
            </a:r>
          </a:p>
        </p:txBody>
      </p:sp>
      <p:sp>
        <p:nvSpPr>
          <p:cNvPr id="26629" name="Text Box 6"/>
          <p:cNvSpPr txBox="1">
            <a:spLocks noChangeArrowheads="1"/>
          </p:cNvSpPr>
          <p:nvPr/>
        </p:nvSpPr>
        <p:spPr bwMode="auto">
          <a:xfrm>
            <a:off x="1187450" y="1196975"/>
            <a:ext cx="76327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ru-RU" sz="1800" b="1" smtClean="0">
                <a:solidFill>
                  <a:srgbClr val="FFFFFF"/>
                </a:solidFill>
              </a:rPr>
              <a:t>ИНВАРИАНТНОСТЬ ФИЗИЧЕСКИХ ЗАКОНОВ (СТО).</a:t>
            </a:r>
          </a:p>
        </p:txBody>
      </p:sp>
    </p:spTree>
    <p:extLst>
      <p:ext uri="{BB962C8B-B14F-4D97-AF65-F5344CB8AC3E}">
        <p14:creationId xmlns:p14="http://schemas.microsoft.com/office/powerpoint/2010/main" val="3524608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96986"/>
            <a:ext cx="8640000" cy="64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70871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0648"/>
            <a:ext cx="8640000" cy="64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32544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251520" y="1017716"/>
            <a:ext cx="7344816" cy="4832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marL="342900" indent="-342900" algn="ctr"/>
            <a:r>
              <a:rPr lang="ru-RU" sz="2800" b="1" dirty="0">
                <a:solidFill>
                  <a:schemeClr val="accent6">
                    <a:lumMod val="75000"/>
                  </a:schemeClr>
                </a:solidFill>
              </a:rPr>
              <a:t>Правила философских умозаключений</a:t>
            </a:r>
          </a:p>
          <a:p>
            <a:pPr marL="342900" indent="-342900" algn="ctr"/>
            <a:r>
              <a:rPr lang="ru-RU" sz="2800" b="1" dirty="0">
                <a:solidFill>
                  <a:schemeClr val="accent6">
                    <a:lumMod val="75000"/>
                  </a:schemeClr>
                </a:solidFill>
              </a:rPr>
              <a:t> (сформулированные И. Ньютоном</a:t>
            </a: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):</a:t>
            </a:r>
          </a:p>
          <a:p>
            <a:pPr marL="342900" indent="-342900" algn="ctr"/>
            <a:endParaRPr lang="ru-RU" sz="2800" dirty="0"/>
          </a:p>
          <a:p>
            <a:pPr marL="342900" indent="-342900">
              <a:buFontTx/>
              <a:buAutoNum type="arabicPeriod"/>
            </a:pPr>
            <a:r>
              <a:rPr lang="ru-RU" sz="2800" b="1" dirty="0">
                <a:solidFill>
                  <a:srgbClr val="7030A0"/>
                </a:solidFill>
              </a:rPr>
              <a:t>Не принимать иных причин явлений, кроме тех, которые достаточны для объяснения.</a:t>
            </a:r>
            <a:endParaRPr lang="ru-RU" sz="2800" dirty="0">
              <a:solidFill>
                <a:srgbClr val="7030A0"/>
              </a:solidFill>
            </a:endParaRPr>
          </a:p>
          <a:p>
            <a:pPr marL="342900" indent="-342900">
              <a:buFontTx/>
              <a:buAutoNum type="arabicPeriod"/>
            </a:pPr>
            <a:r>
              <a:rPr lang="ru-RU" sz="2800" b="1" dirty="0">
                <a:solidFill>
                  <a:srgbClr val="7030A0"/>
                </a:solidFill>
              </a:rPr>
              <a:t>Аналогичные явления относить к одной и той же причине.</a:t>
            </a:r>
            <a:endParaRPr lang="ru-RU" sz="2800" dirty="0">
              <a:solidFill>
                <a:srgbClr val="7030A0"/>
              </a:solidFill>
            </a:endParaRPr>
          </a:p>
          <a:p>
            <a:pPr marL="342900" indent="-342900" algn="just">
              <a:buFontTx/>
              <a:buAutoNum type="arabicPeriod"/>
            </a:pPr>
            <a:r>
              <a:rPr lang="ru-RU" sz="2800" b="1" dirty="0">
                <a:solidFill>
                  <a:srgbClr val="7030A0"/>
                </a:solidFill>
              </a:rPr>
              <a:t>Считать свойством тел такие свойства, которые присущи всем телам, над которыми мы </a:t>
            </a:r>
            <a:r>
              <a:rPr lang="ru-RU" sz="2800" b="1" dirty="0" smtClean="0">
                <a:solidFill>
                  <a:srgbClr val="7030A0"/>
                </a:solidFill>
              </a:rPr>
              <a:t>можем экспериментировать</a:t>
            </a:r>
            <a:r>
              <a:rPr lang="ru-RU" sz="2800" b="1" dirty="0">
                <a:solidFill>
                  <a:srgbClr val="7030A0"/>
                </a:solidFill>
              </a:rPr>
              <a:t>.</a:t>
            </a:r>
          </a:p>
        </p:txBody>
      </p:sp>
      <p:pic>
        <p:nvPicPr>
          <p:cNvPr id="3" name="Picture 2" descr="http://www.libo.ru/uploads/posts/2009-05/1242181247_geniy_0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32240" y="548680"/>
            <a:ext cx="2133253" cy="26565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30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30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30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6" dur="80"/>
                                        <p:tgtEl>
                                          <p:spTgt spid="307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7" dur="80"/>
                                        <p:tgtEl>
                                          <p:spTgt spid="307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80"/>
                                        <p:tgtEl>
                                          <p:spTgt spid="307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307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307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307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2"/>
          <p:cNvSpPr>
            <a:spLocks noGrp="1" noChangeArrowheads="1"/>
          </p:cNvSpPr>
          <p:nvPr>
            <p:ph type="title"/>
          </p:nvPr>
        </p:nvSpPr>
        <p:spPr>
          <a:xfrm>
            <a:off x="827088" y="981075"/>
            <a:ext cx="7924800" cy="1143000"/>
          </a:xfrm>
        </p:spPr>
        <p:txBody>
          <a:bodyPr/>
          <a:lstStyle/>
          <a:p>
            <a:pPr eaLnBrk="1" hangingPunct="1"/>
            <a:r>
              <a:rPr lang="ru-RU" sz="3200" dirty="0" smtClean="0"/>
              <a:t>Школьная физика устроена почти также просто, как русский язык и литература!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0113" y="2708275"/>
            <a:ext cx="7993062" cy="3724275"/>
          </a:xfrm>
        </p:spPr>
        <p:txBody>
          <a:bodyPr/>
          <a:lstStyle/>
          <a:p>
            <a:pPr eaLnBrk="1" hangingPunct="1">
              <a:spcBef>
                <a:spcPts val="0"/>
              </a:spcBef>
            </a:pPr>
            <a:r>
              <a:rPr lang="ru-RU" b="1" dirty="0" smtClean="0"/>
              <a:t>Слова – физические величины</a:t>
            </a:r>
          </a:p>
          <a:p>
            <a:pPr eaLnBrk="1" hangingPunct="1">
              <a:spcBef>
                <a:spcPts val="0"/>
              </a:spcBef>
            </a:pPr>
            <a:r>
              <a:rPr lang="ru-RU" b="1" dirty="0" smtClean="0"/>
              <a:t>Предложения – законы</a:t>
            </a:r>
          </a:p>
          <a:p>
            <a:pPr eaLnBrk="1" hangingPunct="1">
              <a:spcBef>
                <a:spcPts val="0"/>
              </a:spcBef>
            </a:pPr>
            <a:r>
              <a:rPr lang="ru-RU" b="1" dirty="0" smtClean="0"/>
              <a:t>Рассказ – фундаментальная теория</a:t>
            </a:r>
          </a:p>
          <a:p>
            <a:pPr marL="0" indent="0" eaLnBrk="1" hangingPunct="1">
              <a:spcBef>
                <a:spcPts val="0"/>
              </a:spcBef>
              <a:buNone/>
            </a:pPr>
            <a:r>
              <a:rPr lang="ru-RU" b="1" dirty="0"/>
              <a:t> </a:t>
            </a:r>
            <a:r>
              <a:rPr lang="ru-RU" b="1" dirty="0" smtClean="0"/>
              <a:t>   </a:t>
            </a:r>
            <a:r>
              <a:rPr lang="ru-RU" sz="2000" b="1" dirty="0" smtClean="0"/>
              <a:t>( пишем в школе 5 + 2 рассказа) </a:t>
            </a:r>
          </a:p>
          <a:p>
            <a:pPr eaLnBrk="1" hangingPunct="1">
              <a:spcBef>
                <a:spcPts val="0"/>
              </a:spcBef>
            </a:pPr>
            <a:r>
              <a:rPr lang="ru-RU" b="1" dirty="0" smtClean="0"/>
              <a:t>Книга – Великая Книга Природы - ФИЗИКА (мировоззрение и метод познания)</a:t>
            </a:r>
          </a:p>
          <a:p>
            <a:pPr marL="0" indent="0" eaLnBrk="1" hangingPunct="1">
              <a:spcBef>
                <a:spcPts val="0"/>
              </a:spcBef>
              <a:buNone/>
            </a:pPr>
            <a:r>
              <a:rPr lang="ru-RU" b="1" dirty="0"/>
              <a:t> </a:t>
            </a:r>
            <a:r>
              <a:rPr lang="ru-RU" b="1" dirty="0" smtClean="0"/>
              <a:t>   </a:t>
            </a:r>
            <a:r>
              <a:rPr lang="ru-RU" sz="2000" b="1" dirty="0" smtClean="0"/>
              <a:t>Читаем книгу трижды: в 5-6, 7-8, 9-11 классах</a:t>
            </a:r>
          </a:p>
        </p:txBody>
      </p:sp>
    </p:spTree>
    <p:extLst>
      <p:ext uri="{BB962C8B-B14F-4D97-AF65-F5344CB8AC3E}">
        <p14:creationId xmlns:p14="http://schemas.microsoft.com/office/powerpoint/2010/main" val="27428211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4624"/>
            <a:ext cx="8640000" cy="64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14573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54569"/>
            <a:ext cx="8640000" cy="64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86140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78000"/>
            <a:ext cx="8640000" cy="64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99848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ПАПИНЫ ДОКУМЕНТЫ\_2of3QsfOO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00" y="552450"/>
            <a:ext cx="7670800" cy="575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89142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95536" y="4005064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Спасибо за внимание</a:t>
            </a:r>
            <a:endParaRPr lang="ru-RU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Picture 10" descr="http://anyamashka.ru/_ph/33/2/315288020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476672"/>
            <a:ext cx="2890292" cy="236425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7" name="AutoShape 2"/>
          <p:cNvSpPr>
            <a:spLocks noGrp="1" noChangeArrowheads="1"/>
          </p:cNvSpPr>
          <p:nvPr>
            <p:ph type="title"/>
          </p:nvPr>
        </p:nvSpPr>
        <p:spPr>
          <a:xfrm>
            <a:off x="1219200" y="260350"/>
            <a:ext cx="7924800" cy="1143000"/>
          </a:xfrm>
        </p:spPr>
        <p:txBody>
          <a:bodyPr/>
          <a:lstStyle/>
          <a:p>
            <a:pPr eaLnBrk="1" hangingPunct="1"/>
            <a:r>
              <a:rPr lang="ru-RU" sz="2400" i="1" smtClean="0"/>
              <a:t>«Формой, в которой существует истина, может быть лишь научная система ее».</a:t>
            </a:r>
            <a:br>
              <a:rPr lang="ru-RU" sz="2400" i="1" smtClean="0"/>
            </a:br>
            <a:r>
              <a:rPr lang="ru-RU" sz="2400" i="1" smtClean="0"/>
              <a:t>                                  Гегель</a:t>
            </a:r>
          </a:p>
        </p:txBody>
      </p:sp>
      <p:sp>
        <p:nvSpPr>
          <p:cNvPr id="2078" name="Text Box 37"/>
          <p:cNvSpPr txBox="1">
            <a:spLocks noChangeArrowheads="1"/>
          </p:cNvSpPr>
          <p:nvPr/>
        </p:nvSpPr>
        <p:spPr bwMode="auto">
          <a:xfrm>
            <a:off x="3203575" y="2276475"/>
            <a:ext cx="27368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ru-RU" b="1" smtClean="0">
                <a:solidFill>
                  <a:srgbClr val="003366"/>
                </a:solidFill>
              </a:rPr>
              <a:t>Физическая теория</a:t>
            </a:r>
          </a:p>
        </p:txBody>
      </p:sp>
      <p:sp>
        <p:nvSpPr>
          <p:cNvPr id="2079" name="Text Box 39"/>
          <p:cNvSpPr txBox="1">
            <a:spLocks noChangeArrowheads="1"/>
          </p:cNvSpPr>
          <p:nvPr/>
        </p:nvSpPr>
        <p:spPr bwMode="auto">
          <a:xfrm>
            <a:off x="1331913" y="1196752"/>
            <a:ext cx="7561262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ru-RU" b="1" smtClean="0">
                <a:solidFill>
                  <a:srgbClr val="003366"/>
                </a:solidFill>
              </a:rPr>
              <a:t>Фундаментальная физическая теория – главная структурная единица школьного физического знания!</a:t>
            </a:r>
          </a:p>
        </p:txBody>
      </p:sp>
      <p:grpSp>
        <p:nvGrpSpPr>
          <p:cNvPr id="4" name="Organization Chart 9"/>
          <p:cNvGrpSpPr>
            <a:grpSpLocks/>
          </p:cNvGrpSpPr>
          <p:nvPr/>
        </p:nvGrpSpPr>
        <p:grpSpPr bwMode="auto">
          <a:xfrm>
            <a:off x="2700338" y="2708275"/>
            <a:ext cx="3767137" cy="3960813"/>
            <a:chOff x="1789" y="4018"/>
            <a:chExt cx="8045" cy="8460"/>
          </a:xfrm>
        </p:grpSpPr>
        <p:cxnSp>
          <p:nvCxnSpPr>
            <p:cNvPr id="1030" name="_s1030"/>
            <p:cNvCxnSpPr>
              <a:cxnSpLocks noChangeShapeType="1"/>
            </p:cNvCxnSpPr>
            <p:nvPr/>
          </p:nvCxnSpPr>
          <p:spPr bwMode="auto">
            <a:xfrm flipV="1">
              <a:off x="5694" y="7258"/>
              <a:ext cx="1890" cy="720"/>
            </a:xfrm>
            <a:prstGeom prst="bentConnector2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31" name="_s1031"/>
            <p:cNvCxnSpPr>
              <a:cxnSpLocks noChangeShapeType="1"/>
              <a:stCxn id="16" idx="0"/>
              <a:endCxn id="15" idx="2"/>
            </p:cNvCxnSpPr>
            <p:nvPr/>
          </p:nvCxnSpPr>
          <p:spPr bwMode="auto">
            <a:xfrm rot="16200000">
              <a:off x="5785" y="11667"/>
              <a:ext cx="180" cy="1"/>
            </a:xfrm>
            <a:prstGeom prst="straightConnector1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32" name="_s1032"/>
            <p:cNvCxnSpPr>
              <a:cxnSpLocks noChangeShapeType="1"/>
              <a:endCxn id="14" idx="2"/>
            </p:cNvCxnSpPr>
            <p:nvPr/>
          </p:nvCxnSpPr>
          <p:spPr bwMode="auto">
            <a:xfrm flipV="1">
              <a:off x="3881" y="10677"/>
              <a:ext cx="1981" cy="721"/>
            </a:xfrm>
            <a:prstGeom prst="bentConnector2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33" name="_s1033"/>
            <p:cNvCxnSpPr>
              <a:cxnSpLocks noChangeShapeType="1"/>
              <a:stCxn id="14" idx="0"/>
              <a:endCxn id="12" idx="2"/>
            </p:cNvCxnSpPr>
            <p:nvPr/>
          </p:nvCxnSpPr>
          <p:spPr bwMode="auto">
            <a:xfrm rot="16200000">
              <a:off x="5780" y="9861"/>
              <a:ext cx="177" cy="13"/>
            </a:xfrm>
            <a:prstGeom prst="bentConnector3">
              <a:avLst>
                <a:gd name="adj1" fmla="val 50000"/>
              </a:avLst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34" name="_s1034"/>
            <p:cNvCxnSpPr>
              <a:cxnSpLocks noChangeShapeType="1"/>
            </p:cNvCxnSpPr>
            <p:nvPr/>
          </p:nvCxnSpPr>
          <p:spPr bwMode="auto">
            <a:xfrm rot="5400000" flipH="1">
              <a:off x="7314" y="7258"/>
              <a:ext cx="360" cy="2880"/>
            </a:xfrm>
            <a:prstGeom prst="bentConnector2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35" name="_s1035"/>
            <p:cNvCxnSpPr>
              <a:cxnSpLocks noChangeShapeType="1"/>
              <a:endCxn id="17" idx="2"/>
            </p:cNvCxnSpPr>
            <p:nvPr/>
          </p:nvCxnSpPr>
          <p:spPr bwMode="auto">
            <a:xfrm rot="5400000" flipH="1">
              <a:off x="5065" y="9509"/>
              <a:ext cx="1797" cy="178"/>
            </a:xfrm>
            <a:prstGeom prst="bentConnector3">
              <a:avLst>
                <a:gd name="adj1" fmla="val 10000"/>
              </a:avLst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36" name="_s1036"/>
            <p:cNvCxnSpPr>
              <a:cxnSpLocks noChangeShapeType="1"/>
            </p:cNvCxnSpPr>
            <p:nvPr/>
          </p:nvCxnSpPr>
          <p:spPr bwMode="auto">
            <a:xfrm rot="5400000" flipV="1">
              <a:off x="4344" y="7348"/>
              <a:ext cx="180" cy="2880"/>
            </a:xfrm>
            <a:prstGeom prst="bentConnector5">
              <a:avLst>
                <a:gd name="adj1" fmla="val -100000"/>
                <a:gd name="adj2" fmla="val 50000"/>
                <a:gd name="adj3" fmla="val -100000"/>
              </a:avLst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37" name="_s1037"/>
            <p:cNvCxnSpPr>
              <a:cxnSpLocks noChangeShapeType="1"/>
              <a:endCxn id="8" idx="2"/>
            </p:cNvCxnSpPr>
            <p:nvPr/>
          </p:nvCxnSpPr>
          <p:spPr bwMode="auto">
            <a:xfrm rot="5400000" flipH="1">
              <a:off x="3984" y="7618"/>
              <a:ext cx="990" cy="630"/>
            </a:xfrm>
            <a:prstGeom prst="bentConnector3">
              <a:avLst>
                <a:gd name="adj1" fmla="val 36361"/>
              </a:avLst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38" name="_s1038"/>
            <p:cNvCxnSpPr>
              <a:cxnSpLocks noChangeShapeType="1"/>
              <a:stCxn id="9" idx="0"/>
              <a:endCxn id="5" idx="2"/>
            </p:cNvCxnSpPr>
            <p:nvPr/>
          </p:nvCxnSpPr>
          <p:spPr bwMode="auto">
            <a:xfrm rot="5400000" flipH="1">
              <a:off x="5774" y="4827"/>
              <a:ext cx="177" cy="3"/>
            </a:xfrm>
            <a:prstGeom prst="bentConnector3">
              <a:avLst>
                <a:gd name="adj1" fmla="val 50000"/>
              </a:avLst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39" name="_s1039"/>
            <p:cNvCxnSpPr>
              <a:cxnSpLocks noChangeShapeType="1"/>
              <a:stCxn id="8" idx="0"/>
              <a:endCxn id="5" idx="2"/>
            </p:cNvCxnSpPr>
            <p:nvPr/>
          </p:nvCxnSpPr>
          <p:spPr bwMode="auto">
            <a:xfrm rot="16200000">
              <a:off x="3933" y="4970"/>
              <a:ext cx="2157" cy="1698"/>
            </a:xfrm>
            <a:prstGeom prst="bentConnector3">
              <a:avLst>
                <a:gd name="adj1" fmla="val 11528"/>
              </a:avLst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40" name="_s1040"/>
            <p:cNvCxnSpPr>
              <a:cxnSpLocks noChangeShapeType="1"/>
              <a:stCxn id="7" idx="0"/>
              <a:endCxn id="5" idx="2"/>
            </p:cNvCxnSpPr>
            <p:nvPr/>
          </p:nvCxnSpPr>
          <p:spPr bwMode="auto">
            <a:xfrm rot="5400000" flipH="1">
              <a:off x="5329" y="5272"/>
              <a:ext cx="1077" cy="14"/>
            </a:xfrm>
            <a:prstGeom prst="bentConnector3">
              <a:avLst>
                <a:gd name="adj1" fmla="val 23764"/>
              </a:avLst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41" name="_s1041"/>
            <p:cNvCxnSpPr>
              <a:cxnSpLocks noChangeShapeType="1"/>
            </p:cNvCxnSpPr>
            <p:nvPr/>
          </p:nvCxnSpPr>
          <p:spPr bwMode="auto">
            <a:xfrm rot="5400000" flipH="1">
              <a:off x="5649" y="4963"/>
              <a:ext cx="2160" cy="1710"/>
            </a:xfrm>
            <a:prstGeom prst="bentConnector3">
              <a:avLst>
                <a:gd name="adj1" fmla="val 10708"/>
              </a:avLst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" name="_s1042"/>
            <p:cNvSpPr>
              <a:spLocks noChangeArrowheads="1"/>
            </p:cNvSpPr>
            <p:nvPr/>
          </p:nvSpPr>
          <p:spPr bwMode="auto">
            <a:xfrm>
              <a:off x="4490" y="4018"/>
              <a:ext cx="2739" cy="722"/>
            </a:xfrm>
            <a:prstGeom prst="roundRect">
              <a:avLst>
                <a:gd name="adj" fmla="val 16667"/>
              </a:avLst>
            </a:prstGeom>
            <a:solidFill>
              <a:srgbClr val="BBE0E3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67214" tIns="33607" rIns="67214" bIns="33607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1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Наблюдения</a:t>
              </a:r>
              <a:endParaRPr kumimoji="0" lang="ru-RU" sz="1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" name="_s1043"/>
            <p:cNvSpPr>
              <a:spLocks noChangeArrowheads="1"/>
            </p:cNvSpPr>
            <p:nvPr/>
          </p:nvSpPr>
          <p:spPr bwMode="auto">
            <a:xfrm>
              <a:off x="6774" y="6898"/>
              <a:ext cx="1620" cy="540"/>
            </a:xfrm>
            <a:prstGeom prst="roundRect">
              <a:avLst>
                <a:gd name="adj" fmla="val 16667"/>
              </a:avLst>
            </a:prstGeom>
            <a:solidFill>
              <a:srgbClr val="BBE0E3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67214" tIns="33607" rIns="67214" bIns="33607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1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Законы</a:t>
              </a:r>
              <a:endParaRPr kumimoji="0" lang="ru-RU" sz="1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" name="_s1044"/>
            <p:cNvSpPr>
              <a:spLocks noChangeArrowheads="1"/>
            </p:cNvSpPr>
            <p:nvPr/>
          </p:nvSpPr>
          <p:spPr bwMode="auto">
            <a:xfrm>
              <a:off x="4794" y="5818"/>
              <a:ext cx="2160" cy="720"/>
            </a:xfrm>
            <a:prstGeom prst="roundRect">
              <a:avLst>
                <a:gd name="adj" fmla="val 16667"/>
              </a:avLst>
            </a:prstGeom>
            <a:solidFill>
              <a:srgbClr val="BBE0E3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67214" tIns="33607" rIns="67214" bIns="33607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1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Величины</a:t>
              </a:r>
              <a:endParaRPr kumimoji="0" lang="ru-RU" sz="1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" name="_s1045"/>
            <p:cNvSpPr>
              <a:spLocks noChangeArrowheads="1"/>
            </p:cNvSpPr>
            <p:nvPr/>
          </p:nvSpPr>
          <p:spPr bwMode="auto">
            <a:xfrm>
              <a:off x="3354" y="6898"/>
              <a:ext cx="1620" cy="540"/>
            </a:xfrm>
            <a:prstGeom prst="roundRect">
              <a:avLst>
                <a:gd name="adj" fmla="val 16667"/>
              </a:avLst>
            </a:prstGeom>
            <a:solidFill>
              <a:srgbClr val="BBE0E3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67214" tIns="33607" rIns="67214" bIns="33607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1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Модели</a:t>
              </a:r>
              <a:endParaRPr kumimoji="0" lang="ru-RU" sz="1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" name="_s1046"/>
            <p:cNvSpPr>
              <a:spLocks noChangeArrowheads="1"/>
            </p:cNvSpPr>
            <p:nvPr/>
          </p:nvSpPr>
          <p:spPr bwMode="auto">
            <a:xfrm>
              <a:off x="4403" y="4917"/>
              <a:ext cx="2922" cy="722"/>
            </a:xfrm>
            <a:prstGeom prst="roundRect">
              <a:avLst>
                <a:gd name="adj" fmla="val 16667"/>
              </a:avLst>
            </a:prstGeom>
            <a:solidFill>
              <a:srgbClr val="BBE0E3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67214" tIns="33607" rIns="67214" bIns="33607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1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Эксперименты</a:t>
              </a:r>
              <a:endParaRPr kumimoji="0" lang="ru-RU" sz="1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" name="_s1047"/>
            <p:cNvSpPr>
              <a:spLocks noChangeArrowheads="1"/>
            </p:cNvSpPr>
            <p:nvPr/>
          </p:nvSpPr>
          <p:spPr bwMode="auto">
            <a:xfrm>
              <a:off x="4614" y="7798"/>
              <a:ext cx="2520" cy="900"/>
            </a:xfrm>
            <a:prstGeom prst="roundRect">
              <a:avLst>
                <a:gd name="adj" fmla="val 16667"/>
              </a:avLst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67214" tIns="33607" rIns="67214" bIns="33607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1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ГЛАВНЫЕ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1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ЗАКОНЫ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1" name="_s1048"/>
            <p:cNvSpPr>
              <a:spLocks noChangeArrowheads="1"/>
            </p:cNvSpPr>
            <p:nvPr/>
          </p:nvSpPr>
          <p:spPr bwMode="auto">
            <a:xfrm>
              <a:off x="1789" y="8158"/>
              <a:ext cx="2285" cy="719"/>
            </a:xfrm>
            <a:prstGeom prst="roundRect">
              <a:avLst>
                <a:gd name="adj" fmla="val 16667"/>
              </a:avLst>
            </a:prstGeom>
            <a:solidFill>
              <a:srgbClr val="FF99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67214" tIns="33607" rIns="67214" bIns="33607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1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Постулаты</a:t>
              </a:r>
              <a:endParaRPr kumimoji="0" lang="ru-RU" sz="1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2" name="_s1049"/>
            <p:cNvSpPr>
              <a:spLocks noChangeArrowheads="1"/>
            </p:cNvSpPr>
            <p:nvPr/>
          </p:nvSpPr>
          <p:spPr bwMode="auto">
            <a:xfrm>
              <a:off x="4434" y="9058"/>
              <a:ext cx="2880" cy="720"/>
            </a:xfrm>
            <a:prstGeom prst="roundRect">
              <a:avLst>
                <a:gd name="adj" fmla="val 16667"/>
              </a:avLst>
            </a:prstGeom>
            <a:solidFill>
              <a:srgbClr val="00FF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67214" tIns="33607" rIns="67214" bIns="33607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1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Формулы-следствия</a:t>
              </a:r>
              <a:endParaRPr kumimoji="0" lang="ru-RU" sz="19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3" name="_s1050"/>
            <p:cNvSpPr>
              <a:spLocks noChangeArrowheads="1"/>
            </p:cNvSpPr>
            <p:nvPr/>
          </p:nvSpPr>
          <p:spPr bwMode="auto">
            <a:xfrm>
              <a:off x="7854" y="8158"/>
              <a:ext cx="1980" cy="720"/>
            </a:xfrm>
            <a:prstGeom prst="roundRect">
              <a:avLst>
                <a:gd name="adj" fmla="val 16667"/>
              </a:avLst>
            </a:prstGeom>
            <a:solidFill>
              <a:srgbClr val="FF99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67214" tIns="33607" rIns="67214" bIns="33607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1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Константы</a:t>
              </a:r>
              <a:endParaRPr kumimoji="0" lang="ru-RU" sz="1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4" name="_s1051"/>
            <p:cNvSpPr>
              <a:spLocks noChangeArrowheads="1"/>
            </p:cNvSpPr>
            <p:nvPr/>
          </p:nvSpPr>
          <p:spPr bwMode="auto">
            <a:xfrm>
              <a:off x="3614" y="9956"/>
              <a:ext cx="4495" cy="721"/>
            </a:xfrm>
            <a:prstGeom prst="roundRect">
              <a:avLst>
                <a:gd name="adj" fmla="val 16667"/>
              </a:avLst>
            </a:prstGeom>
            <a:solidFill>
              <a:srgbClr val="CCFFCC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67214" tIns="33607" rIns="67214" bIns="33607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    Экспериментальная проверка </a:t>
              </a:r>
              <a:endParaRPr kumimoji="0" lang="ru-RU" sz="1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5" name="_s1052"/>
            <p:cNvSpPr>
              <a:spLocks noChangeArrowheads="1"/>
            </p:cNvSpPr>
            <p:nvPr/>
          </p:nvSpPr>
          <p:spPr bwMode="auto">
            <a:xfrm>
              <a:off x="3894" y="10858"/>
              <a:ext cx="3960" cy="720"/>
            </a:xfrm>
            <a:prstGeom prst="roundRect">
              <a:avLst>
                <a:gd name="adj" fmla="val 16667"/>
              </a:avLst>
            </a:prstGeom>
            <a:solidFill>
              <a:srgbClr val="CCFFCC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67214" tIns="33607" rIns="67214" bIns="33607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Границы применимости</a:t>
              </a:r>
              <a:endParaRPr kumimoji="0" lang="ru-RU" sz="1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6" name="_s1053"/>
            <p:cNvSpPr>
              <a:spLocks noChangeArrowheads="1"/>
            </p:cNvSpPr>
            <p:nvPr/>
          </p:nvSpPr>
          <p:spPr bwMode="auto">
            <a:xfrm>
              <a:off x="3894" y="11758"/>
              <a:ext cx="3960" cy="720"/>
            </a:xfrm>
            <a:prstGeom prst="roundRect">
              <a:avLst>
                <a:gd name="adj" fmla="val 16667"/>
              </a:avLst>
            </a:prstGeom>
            <a:solidFill>
              <a:srgbClr val="00FF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67214" tIns="33607" rIns="67214" bIns="33607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1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Практические применения</a:t>
              </a:r>
              <a:endParaRPr kumimoji="0" lang="ru-RU" sz="1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7" name="_s1054"/>
            <p:cNvSpPr>
              <a:spLocks noChangeArrowheads="1"/>
            </p:cNvSpPr>
            <p:nvPr/>
          </p:nvSpPr>
          <p:spPr bwMode="auto">
            <a:xfrm>
              <a:off x="4615" y="7650"/>
              <a:ext cx="2517" cy="1049"/>
            </a:xfrm>
            <a:prstGeom prst="roundRect">
              <a:avLst>
                <a:gd name="adj" fmla="val 16667"/>
              </a:avLst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67214" tIns="33607" rIns="67214" bIns="33607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1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ГЛАВНЫЕ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1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ЗАКОНЫ</a:t>
              </a:r>
              <a:endParaRPr kumimoji="0" lang="ru-RU" sz="1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76293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AutoShape 2"/>
          <p:cNvSpPr>
            <a:spLocks noGrp="1" noChangeArrowheads="1"/>
          </p:cNvSpPr>
          <p:nvPr>
            <p:ph type="title"/>
          </p:nvPr>
        </p:nvSpPr>
        <p:spPr>
          <a:xfrm>
            <a:off x="755650" y="548680"/>
            <a:ext cx="7924800" cy="1226145"/>
          </a:xfrm>
        </p:spPr>
        <p:txBody>
          <a:bodyPr/>
          <a:lstStyle/>
          <a:p>
            <a:pPr eaLnBrk="1" hangingPunct="1"/>
            <a:r>
              <a:rPr lang="ru-RU" sz="2800" dirty="0" smtClean="0"/>
              <a:t>Примерные планы уроков (печатные и электронные версии – учебник физики).</a:t>
            </a:r>
          </a:p>
        </p:txBody>
      </p:sp>
      <p:pic>
        <p:nvPicPr>
          <p:cNvPr id="8195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95513" y="2420938"/>
            <a:ext cx="4965700" cy="3724275"/>
          </a:xfrm>
          <a:noFill/>
        </p:spPr>
      </p:pic>
    </p:spTree>
    <p:extLst>
      <p:ext uri="{BB962C8B-B14F-4D97-AF65-F5344CB8AC3E}">
        <p14:creationId xmlns:p14="http://schemas.microsoft.com/office/powerpoint/2010/main" val="872377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1" name="AutoShape 31"/>
          <p:cNvSpPr>
            <a:spLocks noGrp="1" noChangeArrowheads="1"/>
          </p:cNvSpPr>
          <p:nvPr>
            <p:ph type="title"/>
          </p:nvPr>
        </p:nvSpPr>
        <p:spPr>
          <a:xfrm>
            <a:off x="755650" y="765175"/>
            <a:ext cx="7924800" cy="782638"/>
          </a:xfrm>
        </p:spPr>
        <p:txBody>
          <a:bodyPr/>
          <a:lstStyle/>
          <a:p>
            <a:pPr eaLnBrk="1" hangingPunct="1"/>
            <a:r>
              <a:rPr lang="ru-RU" sz="3200" smtClean="0"/>
              <a:t>План изучения теории позволяет:</a:t>
            </a:r>
          </a:p>
        </p:txBody>
      </p:sp>
      <p:sp>
        <p:nvSpPr>
          <p:cNvPr id="3102" name="Text Box 33"/>
          <p:cNvSpPr txBox="1">
            <a:spLocks noChangeArrowheads="1"/>
          </p:cNvSpPr>
          <p:nvPr/>
        </p:nvSpPr>
        <p:spPr bwMode="auto">
          <a:xfrm>
            <a:off x="682626" y="2492896"/>
            <a:ext cx="5761037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indent="-254000" eaLnBrk="1" fontAlgn="base" hangingPunct="1">
              <a:spcAft>
                <a:spcPct val="0"/>
              </a:spcAft>
              <a:buFontTx/>
              <a:buChar char="•"/>
            </a:pPr>
            <a:r>
              <a:rPr lang="ru-RU" sz="2400" b="1" dirty="0" smtClean="0">
                <a:solidFill>
                  <a:srgbClr val="003366"/>
                </a:solidFill>
              </a:rPr>
              <a:t>Систематизировать учебный материал;</a:t>
            </a:r>
          </a:p>
          <a:p>
            <a:pPr indent="-254000" eaLnBrk="1" fontAlgn="base" hangingPunct="1">
              <a:spcAft>
                <a:spcPct val="0"/>
              </a:spcAft>
              <a:buFontTx/>
              <a:buChar char="•"/>
            </a:pPr>
            <a:r>
              <a:rPr lang="ru-RU" sz="2400" b="1" dirty="0" smtClean="0">
                <a:solidFill>
                  <a:srgbClr val="003366"/>
                </a:solidFill>
              </a:rPr>
              <a:t>Выделить главное физическое знание;</a:t>
            </a:r>
          </a:p>
          <a:p>
            <a:pPr indent="-254000" eaLnBrk="1" fontAlgn="base" hangingPunct="1">
              <a:spcAft>
                <a:spcPct val="0"/>
              </a:spcAft>
              <a:buFontTx/>
              <a:buChar char="•"/>
            </a:pPr>
            <a:r>
              <a:rPr lang="ru-RU" sz="2400" b="1" dirty="0" smtClean="0">
                <a:solidFill>
                  <a:srgbClr val="003366"/>
                </a:solidFill>
              </a:rPr>
              <a:t>Овладеть научным методом познания;</a:t>
            </a:r>
          </a:p>
          <a:p>
            <a:pPr indent="-254000" eaLnBrk="1" fontAlgn="base" hangingPunct="1">
              <a:spcAft>
                <a:spcPct val="0"/>
              </a:spcAft>
              <a:buFontTx/>
              <a:buChar char="•"/>
            </a:pPr>
            <a:r>
              <a:rPr lang="ru-RU" sz="2400" b="1" dirty="0" smtClean="0">
                <a:solidFill>
                  <a:srgbClr val="003366"/>
                </a:solidFill>
              </a:rPr>
              <a:t>Применять полученное знание;</a:t>
            </a:r>
          </a:p>
          <a:p>
            <a:pPr indent="-254000" eaLnBrk="1" fontAlgn="base" hangingPunct="1">
              <a:spcAft>
                <a:spcPct val="0"/>
              </a:spcAft>
              <a:buFontTx/>
              <a:buChar char="•"/>
            </a:pPr>
            <a:r>
              <a:rPr lang="ru-RU" sz="2400" b="1" dirty="0" smtClean="0">
                <a:solidFill>
                  <a:srgbClr val="003366"/>
                </a:solidFill>
              </a:rPr>
              <a:t>Воспитать уважение к научному знанию.</a:t>
            </a:r>
          </a:p>
        </p:txBody>
      </p:sp>
      <p:grpSp>
        <p:nvGrpSpPr>
          <p:cNvPr id="4" name="Organization Chart 4"/>
          <p:cNvGrpSpPr>
            <a:grpSpLocks/>
          </p:cNvGrpSpPr>
          <p:nvPr/>
        </p:nvGrpSpPr>
        <p:grpSpPr bwMode="auto">
          <a:xfrm>
            <a:off x="6443663" y="2452688"/>
            <a:ext cx="2414587" cy="2538412"/>
            <a:chOff x="1780" y="4009"/>
            <a:chExt cx="8063" cy="8478"/>
          </a:xfrm>
        </p:grpSpPr>
        <p:cxnSp>
          <p:nvCxnSpPr>
            <p:cNvPr id="1028" name="_s1028"/>
            <p:cNvCxnSpPr>
              <a:cxnSpLocks noChangeShapeType="1"/>
            </p:cNvCxnSpPr>
            <p:nvPr/>
          </p:nvCxnSpPr>
          <p:spPr bwMode="auto">
            <a:xfrm flipV="1">
              <a:off x="5694" y="7258"/>
              <a:ext cx="1890" cy="720"/>
            </a:xfrm>
            <a:prstGeom prst="bentConnector2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29" name="_s1029"/>
            <p:cNvCxnSpPr>
              <a:cxnSpLocks noChangeShapeType="1"/>
              <a:stCxn id="16" idx="0"/>
              <a:endCxn id="15" idx="2"/>
            </p:cNvCxnSpPr>
            <p:nvPr/>
          </p:nvCxnSpPr>
          <p:spPr bwMode="auto">
            <a:xfrm rot="16200000">
              <a:off x="5785" y="11667"/>
              <a:ext cx="180" cy="1"/>
            </a:xfrm>
            <a:prstGeom prst="straightConnector1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30" name="_s1030"/>
            <p:cNvCxnSpPr>
              <a:cxnSpLocks noChangeShapeType="1"/>
              <a:endCxn id="14" idx="2"/>
            </p:cNvCxnSpPr>
            <p:nvPr/>
          </p:nvCxnSpPr>
          <p:spPr bwMode="auto">
            <a:xfrm flipV="1">
              <a:off x="3881" y="10677"/>
              <a:ext cx="1981" cy="721"/>
            </a:xfrm>
            <a:prstGeom prst="bentConnector2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31" name="_s1031"/>
            <p:cNvCxnSpPr>
              <a:cxnSpLocks noChangeShapeType="1"/>
              <a:stCxn id="14" idx="0"/>
              <a:endCxn id="12" idx="2"/>
            </p:cNvCxnSpPr>
            <p:nvPr/>
          </p:nvCxnSpPr>
          <p:spPr bwMode="auto">
            <a:xfrm rot="16200000">
              <a:off x="5780" y="9861"/>
              <a:ext cx="177" cy="13"/>
            </a:xfrm>
            <a:prstGeom prst="bentConnector3">
              <a:avLst>
                <a:gd name="adj1" fmla="val 50000"/>
              </a:avLst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32" name="_s1032"/>
            <p:cNvCxnSpPr>
              <a:cxnSpLocks noChangeShapeType="1"/>
            </p:cNvCxnSpPr>
            <p:nvPr/>
          </p:nvCxnSpPr>
          <p:spPr bwMode="auto">
            <a:xfrm rot="5400000" flipH="1">
              <a:off x="7314" y="7258"/>
              <a:ext cx="360" cy="2880"/>
            </a:xfrm>
            <a:prstGeom prst="bentConnector2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33" name="_s1033"/>
            <p:cNvCxnSpPr>
              <a:cxnSpLocks noChangeShapeType="1"/>
              <a:endCxn id="17" idx="2"/>
            </p:cNvCxnSpPr>
            <p:nvPr/>
          </p:nvCxnSpPr>
          <p:spPr bwMode="auto">
            <a:xfrm rot="5400000" flipH="1">
              <a:off x="5065" y="9509"/>
              <a:ext cx="1797" cy="178"/>
            </a:xfrm>
            <a:prstGeom prst="bentConnector3">
              <a:avLst>
                <a:gd name="adj1" fmla="val 10000"/>
              </a:avLst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34" name="_s1034"/>
            <p:cNvCxnSpPr>
              <a:cxnSpLocks noChangeShapeType="1"/>
            </p:cNvCxnSpPr>
            <p:nvPr/>
          </p:nvCxnSpPr>
          <p:spPr bwMode="auto">
            <a:xfrm rot="5400000" flipV="1">
              <a:off x="4344" y="7348"/>
              <a:ext cx="180" cy="2880"/>
            </a:xfrm>
            <a:prstGeom prst="bentConnector5">
              <a:avLst>
                <a:gd name="adj1" fmla="val -100000"/>
                <a:gd name="adj2" fmla="val 50000"/>
                <a:gd name="adj3" fmla="val -100000"/>
              </a:avLst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35" name="_s1035"/>
            <p:cNvCxnSpPr>
              <a:cxnSpLocks noChangeShapeType="1"/>
              <a:endCxn id="8" idx="2"/>
            </p:cNvCxnSpPr>
            <p:nvPr/>
          </p:nvCxnSpPr>
          <p:spPr bwMode="auto">
            <a:xfrm rot="5400000" flipH="1">
              <a:off x="3984" y="7618"/>
              <a:ext cx="990" cy="630"/>
            </a:xfrm>
            <a:prstGeom prst="bentConnector3">
              <a:avLst>
                <a:gd name="adj1" fmla="val 36361"/>
              </a:avLst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36" name="_s1036"/>
            <p:cNvCxnSpPr>
              <a:cxnSpLocks noChangeShapeType="1"/>
              <a:stCxn id="9" idx="0"/>
              <a:endCxn id="5" idx="2"/>
            </p:cNvCxnSpPr>
            <p:nvPr/>
          </p:nvCxnSpPr>
          <p:spPr bwMode="auto">
            <a:xfrm rot="5400000" flipH="1">
              <a:off x="5774" y="4827"/>
              <a:ext cx="177" cy="3"/>
            </a:xfrm>
            <a:prstGeom prst="bentConnector3">
              <a:avLst>
                <a:gd name="adj1" fmla="val 50000"/>
              </a:avLst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37" name="_s1037"/>
            <p:cNvCxnSpPr>
              <a:cxnSpLocks noChangeShapeType="1"/>
              <a:stCxn id="8" idx="0"/>
              <a:endCxn id="5" idx="2"/>
            </p:cNvCxnSpPr>
            <p:nvPr/>
          </p:nvCxnSpPr>
          <p:spPr bwMode="auto">
            <a:xfrm rot="16200000">
              <a:off x="3933" y="4970"/>
              <a:ext cx="2157" cy="1698"/>
            </a:xfrm>
            <a:prstGeom prst="bentConnector3">
              <a:avLst>
                <a:gd name="adj1" fmla="val 11528"/>
              </a:avLst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38" name="_s1038"/>
            <p:cNvCxnSpPr>
              <a:cxnSpLocks noChangeShapeType="1"/>
              <a:stCxn id="7" idx="0"/>
              <a:endCxn id="5" idx="2"/>
            </p:cNvCxnSpPr>
            <p:nvPr/>
          </p:nvCxnSpPr>
          <p:spPr bwMode="auto">
            <a:xfrm rot="5400000" flipH="1">
              <a:off x="5329" y="5272"/>
              <a:ext cx="1077" cy="14"/>
            </a:xfrm>
            <a:prstGeom prst="bentConnector3">
              <a:avLst>
                <a:gd name="adj1" fmla="val 23764"/>
              </a:avLst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39" name="_s1039"/>
            <p:cNvCxnSpPr>
              <a:cxnSpLocks noChangeShapeType="1"/>
            </p:cNvCxnSpPr>
            <p:nvPr/>
          </p:nvCxnSpPr>
          <p:spPr bwMode="auto">
            <a:xfrm rot="5400000" flipH="1">
              <a:off x="5649" y="4963"/>
              <a:ext cx="2160" cy="1710"/>
            </a:xfrm>
            <a:prstGeom prst="bentConnector3">
              <a:avLst>
                <a:gd name="adj1" fmla="val 10708"/>
              </a:avLst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" name="_s1040"/>
            <p:cNvSpPr>
              <a:spLocks noChangeArrowheads="1"/>
            </p:cNvSpPr>
            <p:nvPr/>
          </p:nvSpPr>
          <p:spPr bwMode="auto">
            <a:xfrm>
              <a:off x="4490" y="4018"/>
              <a:ext cx="2739" cy="722"/>
            </a:xfrm>
            <a:prstGeom prst="roundRect">
              <a:avLst>
                <a:gd name="adj" fmla="val 16667"/>
              </a:avLst>
            </a:prstGeom>
            <a:solidFill>
              <a:srgbClr val="BBE0E3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43422" tIns="21711" rIns="43422" bIns="21711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7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Наблюдения</a:t>
              </a:r>
              <a:endParaRPr kumimoji="0" lang="ru-RU" sz="13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" name="_s1041"/>
            <p:cNvSpPr>
              <a:spLocks noChangeArrowheads="1"/>
            </p:cNvSpPr>
            <p:nvPr/>
          </p:nvSpPr>
          <p:spPr bwMode="auto">
            <a:xfrm>
              <a:off x="6774" y="6898"/>
              <a:ext cx="1620" cy="540"/>
            </a:xfrm>
            <a:prstGeom prst="roundRect">
              <a:avLst>
                <a:gd name="adj" fmla="val 16667"/>
              </a:avLst>
            </a:prstGeom>
            <a:solidFill>
              <a:srgbClr val="BBE0E3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43422" tIns="21711" rIns="43422" bIns="21711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7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Законы</a:t>
              </a:r>
              <a:endParaRPr kumimoji="0" lang="ru-RU" sz="13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" name="_s1042"/>
            <p:cNvSpPr>
              <a:spLocks noChangeArrowheads="1"/>
            </p:cNvSpPr>
            <p:nvPr/>
          </p:nvSpPr>
          <p:spPr bwMode="auto">
            <a:xfrm>
              <a:off x="4794" y="5818"/>
              <a:ext cx="2160" cy="720"/>
            </a:xfrm>
            <a:prstGeom prst="roundRect">
              <a:avLst>
                <a:gd name="adj" fmla="val 16667"/>
              </a:avLst>
            </a:prstGeom>
            <a:solidFill>
              <a:srgbClr val="BBE0E3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43422" tIns="21711" rIns="43422" bIns="21711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7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Величины</a:t>
              </a:r>
              <a:endParaRPr kumimoji="0" lang="ru-RU" sz="13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" name="_s1043"/>
            <p:cNvSpPr>
              <a:spLocks noChangeArrowheads="1"/>
            </p:cNvSpPr>
            <p:nvPr/>
          </p:nvSpPr>
          <p:spPr bwMode="auto">
            <a:xfrm>
              <a:off x="3354" y="6898"/>
              <a:ext cx="1620" cy="540"/>
            </a:xfrm>
            <a:prstGeom prst="roundRect">
              <a:avLst>
                <a:gd name="adj" fmla="val 16667"/>
              </a:avLst>
            </a:prstGeom>
            <a:solidFill>
              <a:srgbClr val="BBE0E3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43422" tIns="21711" rIns="43422" bIns="21711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7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Модели</a:t>
              </a:r>
              <a:endParaRPr kumimoji="0" lang="ru-RU" sz="13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" name="_s1044"/>
            <p:cNvSpPr>
              <a:spLocks noChangeArrowheads="1"/>
            </p:cNvSpPr>
            <p:nvPr/>
          </p:nvSpPr>
          <p:spPr bwMode="auto">
            <a:xfrm>
              <a:off x="4403" y="4917"/>
              <a:ext cx="2922" cy="722"/>
            </a:xfrm>
            <a:prstGeom prst="roundRect">
              <a:avLst>
                <a:gd name="adj" fmla="val 16667"/>
              </a:avLst>
            </a:prstGeom>
            <a:solidFill>
              <a:srgbClr val="BBE0E3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43422" tIns="21711" rIns="43422" bIns="21711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7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Эксперименты</a:t>
              </a:r>
              <a:endParaRPr kumimoji="0" lang="ru-RU" sz="13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" name="_s1045"/>
            <p:cNvSpPr>
              <a:spLocks noChangeArrowheads="1"/>
            </p:cNvSpPr>
            <p:nvPr/>
          </p:nvSpPr>
          <p:spPr bwMode="auto">
            <a:xfrm>
              <a:off x="4614" y="7798"/>
              <a:ext cx="2520" cy="900"/>
            </a:xfrm>
            <a:prstGeom prst="roundRect">
              <a:avLst>
                <a:gd name="adj" fmla="val 16667"/>
              </a:avLst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43422" tIns="21711" rIns="43422" bIns="21711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7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ГЛАВНЫЕ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7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ЗАКОНЫ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3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1" name="_s1046"/>
            <p:cNvSpPr>
              <a:spLocks noChangeArrowheads="1"/>
            </p:cNvSpPr>
            <p:nvPr/>
          </p:nvSpPr>
          <p:spPr bwMode="auto">
            <a:xfrm>
              <a:off x="1789" y="8158"/>
              <a:ext cx="2285" cy="719"/>
            </a:xfrm>
            <a:prstGeom prst="roundRect">
              <a:avLst>
                <a:gd name="adj" fmla="val 16667"/>
              </a:avLst>
            </a:prstGeom>
            <a:solidFill>
              <a:srgbClr val="FF99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43422" tIns="21711" rIns="43422" bIns="21711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7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Постулаты</a:t>
              </a:r>
              <a:endParaRPr kumimoji="0" lang="ru-RU" sz="13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2" name="_s1047"/>
            <p:cNvSpPr>
              <a:spLocks noChangeArrowheads="1"/>
            </p:cNvSpPr>
            <p:nvPr/>
          </p:nvSpPr>
          <p:spPr bwMode="auto">
            <a:xfrm>
              <a:off x="4434" y="9058"/>
              <a:ext cx="2880" cy="720"/>
            </a:xfrm>
            <a:prstGeom prst="roundRect">
              <a:avLst>
                <a:gd name="adj" fmla="val 16667"/>
              </a:avLst>
            </a:prstGeom>
            <a:solidFill>
              <a:srgbClr val="00FF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43422" tIns="21711" rIns="43422" bIns="21711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7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Формулы-следствия</a:t>
              </a:r>
              <a:endParaRPr kumimoji="0" lang="ru-RU" sz="13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3" name="_s1048"/>
            <p:cNvSpPr>
              <a:spLocks noChangeArrowheads="1"/>
            </p:cNvSpPr>
            <p:nvPr/>
          </p:nvSpPr>
          <p:spPr bwMode="auto">
            <a:xfrm>
              <a:off x="7854" y="8158"/>
              <a:ext cx="1980" cy="720"/>
            </a:xfrm>
            <a:prstGeom prst="roundRect">
              <a:avLst>
                <a:gd name="adj" fmla="val 16667"/>
              </a:avLst>
            </a:prstGeom>
            <a:solidFill>
              <a:srgbClr val="FF99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43422" tIns="21711" rIns="43422" bIns="21711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7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Константы</a:t>
              </a:r>
              <a:endParaRPr kumimoji="0" lang="ru-RU" sz="13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4" name="_s1049"/>
            <p:cNvSpPr>
              <a:spLocks noChangeArrowheads="1"/>
            </p:cNvSpPr>
            <p:nvPr/>
          </p:nvSpPr>
          <p:spPr bwMode="auto">
            <a:xfrm>
              <a:off x="3614" y="9956"/>
              <a:ext cx="4495" cy="721"/>
            </a:xfrm>
            <a:prstGeom prst="roundRect">
              <a:avLst>
                <a:gd name="adj" fmla="val 16667"/>
              </a:avLst>
            </a:prstGeom>
            <a:solidFill>
              <a:srgbClr val="CCFFCC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43422" tIns="21711" rIns="43422" bIns="21711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6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    Экспериментальная проверка </a:t>
              </a:r>
              <a:endParaRPr kumimoji="0" lang="ru-RU" sz="13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5" name="_s1050"/>
            <p:cNvSpPr>
              <a:spLocks noChangeArrowheads="1"/>
            </p:cNvSpPr>
            <p:nvPr/>
          </p:nvSpPr>
          <p:spPr bwMode="auto">
            <a:xfrm>
              <a:off x="3894" y="10858"/>
              <a:ext cx="3960" cy="720"/>
            </a:xfrm>
            <a:prstGeom prst="roundRect">
              <a:avLst>
                <a:gd name="adj" fmla="val 16667"/>
              </a:avLst>
            </a:prstGeom>
            <a:solidFill>
              <a:srgbClr val="CCFFCC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43422" tIns="21711" rIns="43422" bIns="21711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6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Границы применимости</a:t>
              </a:r>
              <a:endParaRPr kumimoji="0" lang="ru-RU" sz="13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6" name="_s1051"/>
            <p:cNvSpPr>
              <a:spLocks noChangeArrowheads="1"/>
            </p:cNvSpPr>
            <p:nvPr/>
          </p:nvSpPr>
          <p:spPr bwMode="auto">
            <a:xfrm>
              <a:off x="3894" y="11758"/>
              <a:ext cx="3960" cy="720"/>
            </a:xfrm>
            <a:prstGeom prst="roundRect">
              <a:avLst>
                <a:gd name="adj" fmla="val 16667"/>
              </a:avLst>
            </a:prstGeom>
            <a:solidFill>
              <a:srgbClr val="00FF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43422" tIns="21711" rIns="43422" bIns="21711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7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Практические применения</a:t>
              </a:r>
              <a:endParaRPr kumimoji="0" lang="ru-RU" sz="13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7" name="_s1052"/>
            <p:cNvSpPr>
              <a:spLocks noChangeArrowheads="1"/>
            </p:cNvSpPr>
            <p:nvPr/>
          </p:nvSpPr>
          <p:spPr bwMode="auto">
            <a:xfrm>
              <a:off x="4615" y="7650"/>
              <a:ext cx="2517" cy="1049"/>
            </a:xfrm>
            <a:prstGeom prst="roundRect">
              <a:avLst>
                <a:gd name="adj" fmla="val 16667"/>
              </a:avLst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43422" tIns="21711" rIns="43422" bIns="21711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7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ГЛАВНЫЕ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7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ЗАКОНЫ</a:t>
              </a:r>
              <a:endParaRPr kumimoji="0" lang="ru-RU" sz="13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60863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AutoShape 2"/>
          <p:cNvSpPr>
            <a:spLocks noGrp="1" noChangeArrowheads="1"/>
          </p:cNvSpPr>
          <p:nvPr>
            <p:ph type="title"/>
          </p:nvPr>
        </p:nvSpPr>
        <p:spPr>
          <a:xfrm>
            <a:off x="827584" y="692696"/>
            <a:ext cx="8028384" cy="1140867"/>
          </a:xfrm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ru-RU" sz="3200" dirty="0" smtClean="0">
                <a:solidFill>
                  <a:srgbClr val="080808"/>
                </a:solidFill>
              </a:rPr>
              <a:t>Система качественных задач (9-11кл)</a:t>
            </a:r>
            <a:br>
              <a:rPr lang="ru-RU" sz="3200" dirty="0" smtClean="0">
                <a:solidFill>
                  <a:srgbClr val="080808"/>
                </a:solidFill>
              </a:rPr>
            </a:br>
            <a:r>
              <a:rPr lang="ru-RU" sz="3200" dirty="0" smtClean="0">
                <a:solidFill>
                  <a:srgbClr val="080808"/>
                </a:solidFill>
              </a:rPr>
              <a:t>                    </a:t>
            </a:r>
            <a:r>
              <a:rPr lang="ru-RU" sz="2400" dirty="0" smtClean="0">
                <a:solidFill>
                  <a:srgbClr val="080808"/>
                </a:solidFill>
              </a:rPr>
              <a:t>(творческих задач)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0113" y="2349500"/>
            <a:ext cx="7920037" cy="3724275"/>
          </a:xfrm>
        </p:spPr>
        <p:txBody>
          <a:bodyPr/>
          <a:lstStyle/>
          <a:p>
            <a:pPr marL="88900" indent="-88900" eaLnBrk="1" hangingPunct="1">
              <a:lnSpc>
                <a:spcPct val="90000"/>
              </a:lnSpc>
              <a:buNone/>
            </a:pPr>
            <a:r>
              <a:rPr lang="ru-RU" sz="2000" b="1" dirty="0" smtClean="0"/>
              <a:t>       Перед вами пять газовых законов</a:t>
            </a:r>
            <a:r>
              <a:rPr lang="ru-RU" sz="2000" b="1" dirty="0"/>
              <a:t>:</a:t>
            </a:r>
            <a:r>
              <a:rPr lang="ru-RU" sz="2000" i="1" dirty="0" smtClean="0">
                <a:latin typeface="Times New Roman"/>
                <a:ea typeface="Times New Roman"/>
              </a:rPr>
              <a:t> </a:t>
            </a:r>
            <a:r>
              <a:rPr lang="ru-RU" sz="2000" i="1" dirty="0">
                <a:latin typeface="Times New Roman"/>
                <a:ea typeface="Times New Roman"/>
              </a:rPr>
              <a:t>Р = </a:t>
            </a:r>
            <a:r>
              <a:rPr lang="en-US" sz="2000" i="1" dirty="0">
                <a:latin typeface="Times New Roman"/>
                <a:ea typeface="Times New Roman"/>
              </a:rPr>
              <a:t>n k</a:t>
            </a:r>
            <a:r>
              <a:rPr lang="ru-RU" sz="2000" i="1" dirty="0">
                <a:latin typeface="Times New Roman"/>
                <a:ea typeface="Times New Roman"/>
              </a:rPr>
              <a:t> Т</a:t>
            </a:r>
            <a:r>
              <a:rPr lang="ru-RU" sz="2000" dirty="0">
                <a:latin typeface="Times New Roman"/>
                <a:ea typeface="Times New Roman"/>
              </a:rPr>
              <a:t>; </a:t>
            </a:r>
            <a:r>
              <a:rPr lang="en-US" sz="2000" i="1" dirty="0">
                <a:latin typeface="Times New Roman"/>
                <a:ea typeface="Times New Roman"/>
              </a:rPr>
              <a:t>PV</a:t>
            </a:r>
            <a:r>
              <a:rPr lang="ru-RU" sz="2000" i="1" dirty="0">
                <a:latin typeface="Times New Roman"/>
                <a:ea typeface="Times New Roman"/>
              </a:rPr>
              <a:t> </a:t>
            </a:r>
            <a:r>
              <a:rPr lang="ru-RU" sz="2000" i="1" dirty="0" smtClean="0">
                <a:latin typeface="Times New Roman"/>
                <a:ea typeface="Times New Roman"/>
              </a:rPr>
              <a:t>=</a:t>
            </a:r>
            <a:r>
              <a:rPr lang="el-GR" sz="2000" i="1" dirty="0" smtClean="0">
                <a:latin typeface="Times New Roman"/>
                <a:ea typeface="Times New Roman"/>
              </a:rPr>
              <a:t>ν</a:t>
            </a:r>
            <a:r>
              <a:rPr lang="ru-RU" sz="2000" i="1" dirty="0" smtClean="0">
                <a:latin typeface="Times New Roman"/>
                <a:ea typeface="Times New Roman"/>
              </a:rPr>
              <a:t> </a:t>
            </a:r>
            <a:r>
              <a:rPr lang="en-US" sz="2000" i="1" dirty="0">
                <a:latin typeface="Times New Roman"/>
                <a:ea typeface="Times New Roman"/>
              </a:rPr>
              <a:t>R</a:t>
            </a:r>
            <a:r>
              <a:rPr lang="ru-RU" sz="2000" i="1" dirty="0">
                <a:latin typeface="Times New Roman"/>
                <a:ea typeface="Times New Roman"/>
              </a:rPr>
              <a:t>Т ;</a:t>
            </a:r>
            <a:r>
              <a:rPr lang="en-US" sz="2000" i="1" dirty="0">
                <a:latin typeface="Times New Roman"/>
                <a:ea typeface="Times New Roman"/>
              </a:rPr>
              <a:t>P</a:t>
            </a:r>
            <a:r>
              <a:rPr lang="ru-RU" sz="2000" i="1" baseline="-25000" dirty="0">
                <a:latin typeface="Times New Roman"/>
                <a:ea typeface="Times New Roman"/>
              </a:rPr>
              <a:t>1</a:t>
            </a:r>
            <a:r>
              <a:rPr lang="en-US" sz="2000" i="1" dirty="0">
                <a:latin typeface="Times New Roman"/>
                <a:ea typeface="Times New Roman"/>
              </a:rPr>
              <a:t>V</a:t>
            </a:r>
            <a:r>
              <a:rPr lang="ru-RU" sz="2000" i="1" baseline="-25000" dirty="0">
                <a:latin typeface="Times New Roman"/>
                <a:ea typeface="Times New Roman"/>
              </a:rPr>
              <a:t>1</a:t>
            </a:r>
            <a:r>
              <a:rPr lang="ru-RU" sz="2000" i="1" dirty="0">
                <a:latin typeface="Times New Roman"/>
                <a:ea typeface="Times New Roman"/>
              </a:rPr>
              <a:t> = </a:t>
            </a:r>
            <a:r>
              <a:rPr lang="en-US" sz="2000" i="1" dirty="0">
                <a:latin typeface="Times New Roman"/>
                <a:ea typeface="Times New Roman"/>
              </a:rPr>
              <a:t>P</a:t>
            </a:r>
            <a:r>
              <a:rPr lang="ru-RU" sz="2000" i="1" baseline="-25000" dirty="0">
                <a:latin typeface="Times New Roman"/>
                <a:ea typeface="Times New Roman"/>
              </a:rPr>
              <a:t>2</a:t>
            </a:r>
            <a:r>
              <a:rPr lang="en-US" sz="2000" i="1" dirty="0">
                <a:latin typeface="Times New Roman"/>
                <a:ea typeface="Times New Roman"/>
              </a:rPr>
              <a:t>V</a:t>
            </a:r>
            <a:r>
              <a:rPr lang="ru-RU" sz="2000" i="1" baseline="-25000" dirty="0">
                <a:latin typeface="Times New Roman"/>
                <a:ea typeface="Times New Roman"/>
              </a:rPr>
              <a:t>2</a:t>
            </a:r>
            <a:r>
              <a:rPr lang="ru-RU" sz="2000" dirty="0">
                <a:latin typeface="Times New Roman"/>
                <a:ea typeface="Times New Roman"/>
              </a:rPr>
              <a:t>, </a:t>
            </a:r>
            <a:r>
              <a:rPr lang="en-US" sz="2000" i="1" dirty="0">
                <a:latin typeface="Times New Roman"/>
                <a:ea typeface="Times New Roman"/>
              </a:rPr>
              <a:t>T</a:t>
            </a:r>
            <a:r>
              <a:rPr lang="ru-RU" sz="2000" i="1" dirty="0">
                <a:latin typeface="Times New Roman"/>
                <a:ea typeface="Times New Roman"/>
              </a:rPr>
              <a:t> = пост</a:t>
            </a:r>
            <a:r>
              <a:rPr lang="ru-RU" sz="2000" i="1" dirty="0" smtClean="0">
                <a:latin typeface="Times New Roman"/>
                <a:ea typeface="Times New Roman"/>
              </a:rPr>
              <a:t>. ;Р/Т= пост.,</a:t>
            </a:r>
            <a:r>
              <a:rPr lang="ru-RU" sz="2000" dirty="0" smtClean="0">
                <a:latin typeface="Times New Roman"/>
                <a:ea typeface="Times New Roman"/>
              </a:rPr>
              <a:t> </a:t>
            </a:r>
            <a:r>
              <a:rPr lang="en-US" sz="2000" i="1" dirty="0">
                <a:latin typeface="Times New Roman"/>
                <a:ea typeface="Times New Roman"/>
              </a:rPr>
              <a:t>V</a:t>
            </a:r>
            <a:r>
              <a:rPr lang="ru-RU" sz="2000" i="1" dirty="0">
                <a:latin typeface="Times New Roman"/>
                <a:ea typeface="Times New Roman"/>
              </a:rPr>
              <a:t> = пост.;</a:t>
            </a:r>
            <a:r>
              <a:rPr lang="ru-RU" sz="2000" dirty="0">
                <a:latin typeface="Times New Roman"/>
                <a:ea typeface="Times New Roman"/>
              </a:rPr>
              <a:t> </a:t>
            </a:r>
            <a:r>
              <a:rPr lang="en-US" sz="2000" i="1" dirty="0" smtClean="0">
                <a:latin typeface="Times New Roman"/>
                <a:ea typeface="Times New Roman"/>
              </a:rPr>
              <a:t>V/T = </a:t>
            </a:r>
            <a:r>
              <a:rPr lang="ru-RU" sz="2000" i="1" dirty="0" smtClean="0">
                <a:latin typeface="Times New Roman"/>
                <a:ea typeface="Times New Roman"/>
              </a:rPr>
              <a:t>пост., </a:t>
            </a:r>
            <a:r>
              <a:rPr lang="ru-RU" sz="2000" i="1" dirty="0">
                <a:latin typeface="Times New Roman"/>
                <a:ea typeface="Times New Roman"/>
              </a:rPr>
              <a:t>Р = пост.</a:t>
            </a:r>
            <a:r>
              <a:rPr lang="ru-RU" sz="2000" dirty="0">
                <a:latin typeface="Times New Roman"/>
                <a:ea typeface="Times New Roman"/>
              </a:rPr>
              <a:t> </a:t>
            </a:r>
            <a:r>
              <a:rPr lang="ru-RU" sz="2000" b="1" dirty="0" smtClean="0"/>
              <a:t> </a:t>
            </a:r>
            <a:r>
              <a:rPr lang="ru-RU" sz="2400" b="1" dirty="0" smtClean="0"/>
              <a:t>Какой из этих законов необходимо применять для объяснения данного явления?</a:t>
            </a:r>
          </a:p>
          <a:p>
            <a:pPr marL="266700" indent="-266700" eaLnBrk="1" hangingPunct="1">
              <a:lnSpc>
                <a:spcPct val="90000"/>
              </a:lnSpc>
            </a:pPr>
            <a:r>
              <a:rPr lang="ru-RU" sz="2000" b="1" dirty="0" smtClean="0"/>
              <a:t>"надувание" щёк,</a:t>
            </a:r>
          </a:p>
          <a:p>
            <a:pPr marL="266700" indent="-266700" eaLnBrk="1" hangingPunct="1">
              <a:lnSpc>
                <a:spcPct val="90000"/>
              </a:lnSpc>
            </a:pPr>
            <a:r>
              <a:rPr lang="ru-RU" sz="2000" b="1" dirty="0" smtClean="0"/>
              <a:t>присасывание медицинской банки к телу человека,</a:t>
            </a:r>
          </a:p>
          <a:p>
            <a:pPr marL="266700" indent="-266700" eaLnBrk="1" hangingPunct="1">
              <a:lnSpc>
                <a:spcPct val="90000"/>
              </a:lnSpc>
            </a:pPr>
            <a:r>
              <a:rPr lang="ru-RU" sz="2000" b="1" dirty="0" smtClean="0"/>
              <a:t>"выстрел" банки соленых огурцов,</a:t>
            </a:r>
          </a:p>
          <a:p>
            <a:pPr marL="266700" indent="-266700" eaLnBrk="1" hangingPunct="1">
              <a:lnSpc>
                <a:spcPct val="90000"/>
              </a:lnSpc>
            </a:pPr>
            <a:r>
              <a:rPr lang="ru-RU" sz="2000" b="1" dirty="0" smtClean="0"/>
              <a:t>треск дров в горящей печи,</a:t>
            </a:r>
          </a:p>
          <a:p>
            <a:pPr marL="266700" indent="-266700" eaLnBrk="1" hangingPunct="1">
              <a:lnSpc>
                <a:spcPct val="90000"/>
              </a:lnSpc>
            </a:pPr>
            <a:r>
              <a:rPr lang="ru-RU" sz="2000" b="1" dirty="0" smtClean="0"/>
              <a:t>раздувание воздушного шарика вблизи нагретой печи,</a:t>
            </a:r>
          </a:p>
          <a:p>
            <a:pPr marL="266700" indent="-266700" eaLnBrk="1" hangingPunct="1">
              <a:lnSpc>
                <a:spcPct val="90000"/>
              </a:lnSpc>
            </a:pPr>
            <a:r>
              <a:rPr lang="ru-RU" sz="2000" b="1" dirty="0" smtClean="0"/>
              <a:t>увеличение объема пузырька при его подъеме со дна водоема.</a:t>
            </a:r>
          </a:p>
        </p:txBody>
      </p:sp>
    </p:spTree>
    <p:extLst>
      <p:ext uri="{BB962C8B-B14F-4D97-AF65-F5344CB8AC3E}">
        <p14:creationId xmlns:p14="http://schemas.microsoft.com/office/powerpoint/2010/main" val="25378286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940966"/>
          </a:xfrm>
        </p:spPr>
        <p:txBody>
          <a:bodyPr>
            <a:noAutofit/>
          </a:bodyPr>
          <a:lstStyle/>
          <a:p>
            <a:pPr marL="342900" lvl="0" indent="-342900">
              <a:lnSpc>
                <a:spcPct val="125000"/>
              </a:lnSpc>
              <a:spcBef>
                <a:spcPct val="20000"/>
              </a:spcBef>
            </a:pPr>
            <a:r>
              <a:rPr lang="ru-RU" sz="4800" i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Вопросы для 5 класса:</a:t>
            </a:r>
            <a:r>
              <a:rPr lang="ru-RU" sz="4800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</a:t>
            </a:r>
            <a:endParaRPr lang="ru-RU" sz="4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484784"/>
            <a:ext cx="8229600" cy="4425355"/>
          </a:xfrm>
        </p:spPr>
        <p:txBody>
          <a:bodyPr>
            <a:normAutofit fontScale="70000" lnSpcReduction="20000"/>
          </a:bodyPr>
          <a:lstStyle/>
          <a:p>
            <a:pPr marL="0" indent="0" algn="just">
              <a:lnSpc>
                <a:spcPct val="125000"/>
              </a:lnSpc>
              <a:spcAft>
                <a:spcPts val="0"/>
              </a:spcAft>
              <a:buNone/>
            </a:pPr>
            <a:endParaRPr lang="ru-RU" sz="2400" dirty="0">
              <a:ea typeface="Calibri"/>
              <a:cs typeface="Times New Roman"/>
            </a:endParaRPr>
          </a:p>
          <a:p>
            <a:pPr lvl="0" algn="just">
              <a:lnSpc>
                <a:spcPct val="125000"/>
              </a:lnSpc>
              <a:buFont typeface="+mj-lt"/>
              <a:buAutoNum type="arabicPeriod"/>
              <a:tabLst>
                <a:tab pos="270510" algn="l"/>
              </a:tabLst>
            </a:pPr>
            <a:r>
              <a:rPr lang="ru-RU" b="1" dirty="0">
                <a:latin typeface="Times New Roman"/>
                <a:ea typeface="Times New Roman"/>
                <a:cs typeface="Times New Roman"/>
              </a:rPr>
              <a:t>Почему коньки скользят по льду?</a:t>
            </a:r>
            <a:endParaRPr lang="ru-RU" sz="2400" b="1" dirty="0">
              <a:ea typeface="Calibri"/>
              <a:cs typeface="Times New Roman"/>
            </a:endParaRPr>
          </a:p>
          <a:p>
            <a:pPr lvl="0" algn="just">
              <a:lnSpc>
                <a:spcPct val="125000"/>
              </a:lnSpc>
              <a:buFont typeface="+mj-lt"/>
              <a:buAutoNum type="arabicPeriod"/>
              <a:tabLst>
                <a:tab pos="298450" algn="l"/>
              </a:tabLst>
            </a:pPr>
            <a:r>
              <a:rPr lang="ru-RU" b="1" dirty="0">
                <a:latin typeface="Times New Roman"/>
                <a:ea typeface="Times New Roman"/>
                <a:cs typeface="Times New Roman"/>
              </a:rPr>
              <a:t>Почему сила трения скольжения пропорциональна весу тела?</a:t>
            </a:r>
            <a:endParaRPr lang="ru-RU" sz="2400" b="1" dirty="0">
              <a:ea typeface="Calibri"/>
              <a:cs typeface="Times New Roman"/>
            </a:endParaRPr>
          </a:p>
          <a:p>
            <a:pPr lvl="0" algn="just">
              <a:lnSpc>
                <a:spcPct val="125000"/>
              </a:lnSpc>
              <a:buFont typeface="+mj-lt"/>
              <a:buAutoNum type="arabicPeriod"/>
              <a:tabLst>
                <a:tab pos="298450" algn="l"/>
              </a:tabLst>
            </a:pPr>
            <a:r>
              <a:rPr lang="ru-RU" b="1" dirty="0">
                <a:latin typeface="Times New Roman"/>
                <a:ea typeface="Times New Roman"/>
                <a:cs typeface="Times New Roman"/>
              </a:rPr>
              <a:t>Почему иногда на дорогах вывешивают предупредительные надписи: "Осторожно, листопад!"?</a:t>
            </a:r>
            <a:endParaRPr lang="ru-RU" sz="2400" b="1" dirty="0">
              <a:ea typeface="Calibri"/>
              <a:cs typeface="Times New Roman"/>
            </a:endParaRPr>
          </a:p>
          <a:p>
            <a:pPr lvl="0" algn="just">
              <a:lnSpc>
                <a:spcPct val="125000"/>
              </a:lnSpc>
              <a:buFont typeface="+mj-lt"/>
              <a:buAutoNum type="arabicPeriod"/>
            </a:pPr>
            <a:r>
              <a:rPr lang="ru-RU" b="1" dirty="0">
                <a:latin typeface="Times New Roman"/>
                <a:ea typeface="Times New Roman"/>
                <a:cs typeface="Times New Roman"/>
              </a:rPr>
              <a:t>Что за силы удерживают в земле так и не пустивший корни старый телеграфный столб?</a:t>
            </a:r>
            <a:endParaRPr lang="ru-RU" sz="2400" b="1" dirty="0">
              <a:ea typeface="Calibri"/>
              <a:cs typeface="Times New Roman"/>
            </a:endParaRPr>
          </a:p>
          <a:p>
            <a:pPr lvl="0" algn="just">
              <a:lnSpc>
                <a:spcPct val="125000"/>
              </a:lnSpc>
              <a:buFont typeface="+mj-lt"/>
              <a:buAutoNum type="arabicPeriod"/>
            </a:pPr>
            <a:r>
              <a:rPr lang="ru-RU" b="1" dirty="0">
                <a:latin typeface="Times New Roman"/>
                <a:ea typeface="Times New Roman"/>
                <a:cs typeface="Times New Roman"/>
              </a:rPr>
              <a:t>Действует ли сила трения на стоящий в комнате шкаф?</a:t>
            </a:r>
            <a:endParaRPr lang="ru-RU" sz="2400" b="1" dirty="0">
              <a:ea typeface="Calibri"/>
              <a:cs typeface="Times New Roman"/>
            </a:endParaRPr>
          </a:p>
          <a:p>
            <a:pPr lvl="0" algn="just">
              <a:lnSpc>
                <a:spcPct val="125000"/>
              </a:lnSpc>
              <a:buFont typeface="+mj-lt"/>
              <a:buAutoNum type="arabicPeriod"/>
              <a:tabLst>
                <a:tab pos="270510" algn="l"/>
              </a:tabLst>
            </a:pPr>
            <a:r>
              <a:rPr lang="ru-RU" b="1" dirty="0">
                <a:latin typeface="Times New Roman"/>
                <a:ea typeface="Times New Roman"/>
                <a:cs typeface="Times New Roman"/>
              </a:rPr>
              <a:t>Почему толстый гвоздь труднее выдернуть?</a:t>
            </a:r>
            <a:endParaRPr lang="ru-RU" sz="2400" b="1" dirty="0">
              <a:ea typeface="Calibri"/>
              <a:cs typeface="Times New Roman"/>
            </a:endParaRPr>
          </a:p>
          <a:p>
            <a:pPr lvl="0" algn="just">
              <a:lnSpc>
                <a:spcPct val="125000"/>
              </a:lnSpc>
              <a:buFont typeface="+mj-lt"/>
              <a:buAutoNum type="arabicPeriod"/>
              <a:tabLst>
                <a:tab pos="270510" algn="l"/>
              </a:tabLst>
            </a:pPr>
            <a:r>
              <a:rPr lang="ru-RU" b="1" dirty="0">
                <a:latin typeface="Times New Roman"/>
                <a:ea typeface="Times New Roman"/>
                <a:cs typeface="Times New Roman"/>
              </a:rPr>
              <a:t>Почему не падают магниты на холодильнике?</a:t>
            </a:r>
            <a:endParaRPr lang="ru-RU" sz="2400" b="1" dirty="0">
              <a:ea typeface="Calibri"/>
              <a:cs typeface="Times New Roman"/>
            </a:endParaRPr>
          </a:p>
          <a:p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4801230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 smtClean="0"/>
              <a:t>ОЦЕНКА РЕШЕНИЯ ТВОРЧЕСКИХ (качественных) ЗАДАЧ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 algn="just">
              <a:buNone/>
            </a:pPr>
            <a:r>
              <a:rPr lang="ru-RU" dirty="0" smtClean="0">
                <a:latin typeface="Times New Roman"/>
                <a:ea typeface="Times New Roman"/>
                <a:cs typeface="Times New Roman"/>
              </a:rPr>
              <a:t>Творческие 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задачи, содержащие </a:t>
            </a:r>
            <a:r>
              <a:rPr lang="ru-RU" b="1" dirty="0">
                <a:latin typeface="Times New Roman"/>
                <a:ea typeface="Times New Roman"/>
                <a:cs typeface="Times New Roman"/>
              </a:rPr>
              <a:t>пять вопросов 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по проеденной теме, предполагают ученику у доски дать правильный ответ на каждый из них. Такие задачи стали неотъемлемой и обязательной частью каждого урока, которая у нас получила название «Пять вопросов» и заменила такую традиционную форму опроса, как устные </a:t>
            </a:r>
            <a:r>
              <a:rPr lang="ru-RU" dirty="0" smtClean="0">
                <a:latin typeface="Times New Roman"/>
                <a:ea typeface="Times New Roman"/>
                <a:cs typeface="Times New Roman"/>
              </a:rPr>
              <a:t>ответы у доски. </a:t>
            </a:r>
            <a:r>
              <a:rPr lang="ru-RU" b="1" dirty="0">
                <a:latin typeface="Times New Roman"/>
                <a:ea typeface="Times New Roman"/>
                <a:cs typeface="Times New Roman"/>
              </a:rPr>
              <a:t>Правильный ответ на каждый вопрос оценивается одним баллом и фиксируется, как и оригинальные ответы с места. </a:t>
            </a:r>
            <a:r>
              <a:rPr lang="ru-RU" dirty="0" smtClean="0">
                <a:latin typeface="Times New Roman"/>
                <a:ea typeface="Times New Roman"/>
                <a:cs typeface="Times New Roman"/>
              </a:rPr>
              <a:t>Общая 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оценка при ответе на пять вопросов равна сумме баллов с округлением в пользу  ученика, </a:t>
            </a:r>
            <a:r>
              <a:rPr lang="ru-RU" dirty="0" smtClean="0">
                <a:latin typeface="Times New Roman"/>
                <a:ea typeface="Times New Roman"/>
                <a:cs typeface="Times New Roman"/>
              </a:rPr>
              <a:t>а 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у тех детей, которые отвечали с места или грамотно дополняли ответы своего товарища, оценка выставляется только в том случае, если сумма баллов достигнет пяти. </a:t>
            </a:r>
            <a:r>
              <a:rPr lang="ru-RU" b="1" dirty="0">
                <a:latin typeface="Times New Roman"/>
                <a:ea typeface="Times New Roman"/>
                <a:cs typeface="Times New Roman"/>
              </a:rPr>
              <a:t>Набранные баллы можно будет использовать в качестве стартового капитала на последующих </a:t>
            </a:r>
            <a:r>
              <a:rPr lang="ru-RU" b="1" dirty="0" smtClean="0">
                <a:latin typeface="Times New Roman"/>
                <a:ea typeface="Times New Roman"/>
                <a:cs typeface="Times New Roman"/>
              </a:rPr>
              <a:t>уроках или при решении задач у доски (поправка Волошина).</a:t>
            </a:r>
            <a:endParaRPr lang="ru-RU" b="1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467544" y="26064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409999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0_Капсулы">
  <a:themeElements>
    <a:clrScheme name="1_Капсулы 1">
      <a:dk1>
        <a:srgbClr val="003366"/>
      </a:dk1>
      <a:lt1>
        <a:srgbClr val="FFFFFF"/>
      </a:lt1>
      <a:dk2>
        <a:srgbClr val="006666"/>
      </a:dk2>
      <a:lt2>
        <a:srgbClr val="666699"/>
      </a:lt2>
      <a:accent1>
        <a:srgbClr val="33CCCC"/>
      </a:accent1>
      <a:accent2>
        <a:srgbClr val="99CC99"/>
      </a:accent2>
      <a:accent3>
        <a:srgbClr val="FFFFFF"/>
      </a:accent3>
      <a:accent4>
        <a:srgbClr val="002A56"/>
      </a:accent4>
      <a:accent5>
        <a:srgbClr val="ADE2E2"/>
      </a:accent5>
      <a:accent6>
        <a:srgbClr val="8AB98A"/>
      </a:accent6>
      <a:hlink>
        <a:srgbClr val="003366"/>
      </a:hlink>
      <a:folHlink>
        <a:srgbClr val="CC99FF"/>
      </a:folHlink>
    </a:clrScheme>
    <a:fontScheme name="1_Капсулы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Капсулы 1">
        <a:dk1>
          <a:srgbClr val="003366"/>
        </a:dk1>
        <a:lt1>
          <a:srgbClr val="FFFFFF"/>
        </a:lt1>
        <a:dk2>
          <a:srgbClr val="006666"/>
        </a:dk2>
        <a:lt2>
          <a:srgbClr val="666699"/>
        </a:lt2>
        <a:accent1>
          <a:srgbClr val="33CCCC"/>
        </a:accent1>
        <a:accent2>
          <a:srgbClr val="99CC99"/>
        </a:accent2>
        <a:accent3>
          <a:srgbClr val="FFFFFF"/>
        </a:accent3>
        <a:accent4>
          <a:srgbClr val="002A56"/>
        </a:accent4>
        <a:accent5>
          <a:srgbClr val="ADE2E2"/>
        </a:accent5>
        <a:accent6>
          <a:srgbClr val="8AB98A"/>
        </a:accent6>
        <a:hlink>
          <a:srgbClr val="003366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Капсулы 2">
        <a:dk1>
          <a:srgbClr val="000000"/>
        </a:dk1>
        <a:lt1>
          <a:srgbClr val="FFFFFF"/>
        </a:lt1>
        <a:dk2>
          <a:srgbClr val="000000"/>
        </a:dk2>
        <a:lt2>
          <a:srgbClr val="808000"/>
        </a:lt2>
        <a:accent1>
          <a:srgbClr val="FFCC99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8AB900"/>
        </a:accent6>
        <a:hlink>
          <a:srgbClr val="336600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Капсулы 3">
        <a:dk1>
          <a:srgbClr val="006699"/>
        </a:dk1>
        <a:lt1>
          <a:srgbClr val="FFFFFF"/>
        </a:lt1>
        <a:dk2>
          <a:srgbClr val="6699FF"/>
        </a:dk2>
        <a:lt2>
          <a:srgbClr val="FFFFFF"/>
        </a:lt2>
        <a:accent1>
          <a:srgbClr val="33CCCC"/>
        </a:accent1>
        <a:accent2>
          <a:srgbClr val="006699"/>
        </a:accent2>
        <a:accent3>
          <a:srgbClr val="B8CAFF"/>
        </a:accent3>
        <a:accent4>
          <a:srgbClr val="DADADA"/>
        </a:accent4>
        <a:accent5>
          <a:srgbClr val="ADE2E2"/>
        </a:accent5>
        <a:accent6>
          <a:srgbClr val="005C8A"/>
        </a:accent6>
        <a:hlink>
          <a:srgbClr val="99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Капсулы 4">
        <a:dk1>
          <a:srgbClr val="000000"/>
        </a:dk1>
        <a:lt1>
          <a:srgbClr val="FFFFFF"/>
        </a:lt1>
        <a:dk2>
          <a:srgbClr val="9900CC"/>
        </a:dk2>
        <a:lt2>
          <a:srgbClr val="006600"/>
        </a:lt2>
        <a:accent1>
          <a:srgbClr val="33CC33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ADE2AD"/>
        </a:accent5>
        <a:accent6>
          <a:srgbClr val="E7B95C"/>
        </a:accent6>
        <a:hlink>
          <a:srgbClr val="0033CC"/>
        </a:hlink>
        <a:folHlink>
          <a:srgbClr val="CC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Капсулы 5">
        <a:dk1>
          <a:srgbClr val="000066"/>
        </a:dk1>
        <a:lt1>
          <a:srgbClr val="FFFFFF"/>
        </a:lt1>
        <a:dk2>
          <a:srgbClr val="336699"/>
        </a:dk2>
        <a:lt2>
          <a:srgbClr val="FFFFEB"/>
        </a:lt2>
        <a:accent1>
          <a:srgbClr val="99CCFF"/>
        </a:accent1>
        <a:accent2>
          <a:srgbClr val="9999FF"/>
        </a:accent2>
        <a:accent3>
          <a:srgbClr val="ADB8CA"/>
        </a:accent3>
        <a:accent4>
          <a:srgbClr val="DADADA"/>
        </a:accent4>
        <a:accent5>
          <a:srgbClr val="CAE2FF"/>
        </a:accent5>
        <a:accent6>
          <a:srgbClr val="8A8AE7"/>
        </a:accent6>
        <a:hlink>
          <a:srgbClr val="CCCCFF"/>
        </a:hlink>
        <a:folHlink>
          <a:srgbClr val="C68D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Капсулы 6">
        <a:dk1>
          <a:srgbClr val="808000"/>
        </a:dk1>
        <a:lt1>
          <a:srgbClr val="FFFFFF"/>
        </a:lt1>
        <a:dk2>
          <a:srgbClr val="006666"/>
        </a:dk2>
        <a:lt2>
          <a:srgbClr val="FFFFFF"/>
        </a:lt2>
        <a:accent1>
          <a:srgbClr val="FFCC66"/>
        </a:accent1>
        <a:accent2>
          <a:srgbClr val="00ACA8"/>
        </a:accent2>
        <a:accent3>
          <a:srgbClr val="AAB8B8"/>
        </a:accent3>
        <a:accent4>
          <a:srgbClr val="DADADA"/>
        </a:accent4>
        <a:accent5>
          <a:srgbClr val="FFE2B8"/>
        </a:accent5>
        <a:accent6>
          <a:srgbClr val="009B98"/>
        </a:accent6>
        <a:hlink>
          <a:srgbClr val="CCCC00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Капсулы 7">
        <a:dk1>
          <a:srgbClr val="FFFFCC"/>
        </a:dk1>
        <a:lt1>
          <a:srgbClr val="FFFFFF"/>
        </a:lt1>
        <a:dk2>
          <a:srgbClr val="660033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B8AAAD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FFCC00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Капсулы 8">
        <a:dk1>
          <a:srgbClr val="FF0000"/>
        </a:dk1>
        <a:lt1>
          <a:srgbClr val="FFFFFF"/>
        </a:lt1>
        <a:dk2>
          <a:srgbClr val="000000"/>
        </a:dk2>
        <a:lt2>
          <a:srgbClr val="FFFFFF"/>
        </a:lt2>
        <a:accent1>
          <a:srgbClr val="FFCC00"/>
        </a:accent1>
        <a:accent2>
          <a:srgbClr val="CC3300"/>
        </a:accent2>
        <a:accent3>
          <a:srgbClr val="AA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FF6600"/>
        </a:hlink>
        <a:folHlink>
          <a:srgbClr val="FF7C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Капсулы">
  <a:themeElements>
    <a:clrScheme name="1_Капсулы 1">
      <a:dk1>
        <a:srgbClr val="003366"/>
      </a:dk1>
      <a:lt1>
        <a:srgbClr val="FFFFFF"/>
      </a:lt1>
      <a:dk2>
        <a:srgbClr val="006666"/>
      </a:dk2>
      <a:lt2>
        <a:srgbClr val="666699"/>
      </a:lt2>
      <a:accent1>
        <a:srgbClr val="33CCCC"/>
      </a:accent1>
      <a:accent2>
        <a:srgbClr val="99CC99"/>
      </a:accent2>
      <a:accent3>
        <a:srgbClr val="FFFFFF"/>
      </a:accent3>
      <a:accent4>
        <a:srgbClr val="002A56"/>
      </a:accent4>
      <a:accent5>
        <a:srgbClr val="ADE2E2"/>
      </a:accent5>
      <a:accent6>
        <a:srgbClr val="8AB98A"/>
      </a:accent6>
      <a:hlink>
        <a:srgbClr val="003366"/>
      </a:hlink>
      <a:folHlink>
        <a:srgbClr val="CC99FF"/>
      </a:folHlink>
    </a:clrScheme>
    <a:fontScheme name="1_Капсулы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Капсулы 1">
        <a:dk1>
          <a:srgbClr val="003366"/>
        </a:dk1>
        <a:lt1>
          <a:srgbClr val="FFFFFF"/>
        </a:lt1>
        <a:dk2>
          <a:srgbClr val="006666"/>
        </a:dk2>
        <a:lt2>
          <a:srgbClr val="666699"/>
        </a:lt2>
        <a:accent1>
          <a:srgbClr val="33CCCC"/>
        </a:accent1>
        <a:accent2>
          <a:srgbClr val="99CC99"/>
        </a:accent2>
        <a:accent3>
          <a:srgbClr val="FFFFFF"/>
        </a:accent3>
        <a:accent4>
          <a:srgbClr val="002A56"/>
        </a:accent4>
        <a:accent5>
          <a:srgbClr val="ADE2E2"/>
        </a:accent5>
        <a:accent6>
          <a:srgbClr val="8AB98A"/>
        </a:accent6>
        <a:hlink>
          <a:srgbClr val="003366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Капсулы 2">
        <a:dk1>
          <a:srgbClr val="000000"/>
        </a:dk1>
        <a:lt1>
          <a:srgbClr val="FFFFFF"/>
        </a:lt1>
        <a:dk2>
          <a:srgbClr val="000000"/>
        </a:dk2>
        <a:lt2>
          <a:srgbClr val="808000"/>
        </a:lt2>
        <a:accent1>
          <a:srgbClr val="FFCC99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8AB900"/>
        </a:accent6>
        <a:hlink>
          <a:srgbClr val="336600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Капсулы 3">
        <a:dk1>
          <a:srgbClr val="006699"/>
        </a:dk1>
        <a:lt1>
          <a:srgbClr val="FFFFFF"/>
        </a:lt1>
        <a:dk2>
          <a:srgbClr val="6699FF"/>
        </a:dk2>
        <a:lt2>
          <a:srgbClr val="FFFFFF"/>
        </a:lt2>
        <a:accent1>
          <a:srgbClr val="33CCCC"/>
        </a:accent1>
        <a:accent2>
          <a:srgbClr val="006699"/>
        </a:accent2>
        <a:accent3>
          <a:srgbClr val="B8CAFF"/>
        </a:accent3>
        <a:accent4>
          <a:srgbClr val="DADADA"/>
        </a:accent4>
        <a:accent5>
          <a:srgbClr val="ADE2E2"/>
        </a:accent5>
        <a:accent6>
          <a:srgbClr val="005C8A"/>
        </a:accent6>
        <a:hlink>
          <a:srgbClr val="99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Капсулы 4">
        <a:dk1>
          <a:srgbClr val="000000"/>
        </a:dk1>
        <a:lt1>
          <a:srgbClr val="FFFFFF"/>
        </a:lt1>
        <a:dk2>
          <a:srgbClr val="9900CC"/>
        </a:dk2>
        <a:lt2>
          <a:srgbClr val="006600"/>
        </a:lt2>
        <a:accent1>
          <a:srgbClr val="33CC33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ADE2AD"/>
        </a:accent5>
        <a:accent6>
          <a:srgbClr val="E7B95C"/>
        </a:accent6>
        <a:hlink>
          <a:srgbClr val="0033CC"/>
        </a:hlink>
        <a:folHlink>
          <a:srgbClr val="CC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Капсулы 5">
        <a:dk1>
          <a:srgbClr val="000066"/>
        </a:dk1>
        <a:lt1>
          <a:srgbClr val="FFFFFF"/>
        </a:lt1>
        <a:dk2>
          <a:srgbClr val="336699"/>
        </a:dk2>
        <a:lt2>
          <a:srgbClr val="FFFFEB"/>
        </a:lt2>
        <a:accent1>
          <a:srgbClr val="99CCFF"/>
        </a:accent1>
        <a:accent2>
          <a:srgbClr val="9999FF"/>
        </a:accent2>
        <a:accent3>
          <a:srgbClr val="ADB8CA"/>
        </a:accent3>
        <a:accent4>
          <a:srgbClr val="DADADA"/>
        </a:accent4>
        <a:accent5>
          <a:srgbClr val="CAE2FF"/>
        </a:accent5>
        <a:accent6>
          <a:srgbClr val="8A8AE7"/>
        </a:accent6>
        <a:hlink>
          <a:srgbClr val="CCCCFF"/>
        </a:hlink>
        <a:folHlink>
          <a:srgbClr val="C68D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Капсулы 6">
        <a:dk1>
          <a:srgbClr val="808000"/>
        </a:dk1>
        <a:lt1>
          <a:srgbClr val="FFFFFF"/>
        </a:lt1>
        <a:dk2>
          <a:srgbClr val="006666"/>
        </a:dk2>
        <a:lt2>
          <a:srgbClr val="FFFFFF"/>
        </a:lt2>
        <a:accent1>
          <a:srgbClr val="FFCC66"/>
        </a:accent1>
        <a:accent2>
          <a:srgbClr val="00ACA8"/>
        </a:accent2>
        <a:accent3>
          <a:srgbClr val="AAB8B8"/>
        </a:accent3>
        <a:accent4>
          <a:srgbClr val="DADADA"/>
        </a:accent4>
        <a:accent5>
          <a:srgbClr val="FFE2B8"/>
        </a:accent5>
        <a:accent6>
          <a:srgbClr val="009B98"/>
        </a:accent6>
        <a:hlink>
          <a:srgbClr val="CCCC00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Капсулы 7">
        <a:dk1>
          <a:srgbClr val="FFFFCC"/>
        </a:dk1>
        <a:lt1>
          <a:srgbClr val="FFFFFF"/>
        </a:lt1>
        <a:dk2>
          <a:srgbClr val="660033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B8AAAD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FFCC00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Капсулы 8">
        <a:dk1>
          <a:srgbClr val="FF0000"/>
        </a:dk1>
        <a:lt1>
          <a:srgbClr val="FFFFFF"/>
        </a:lt1>
        <a:dk2>
          <a:srgbClr val="000000"/>
        </a:dk2>
        <a:lt2>
          <a:srgbClr val="FFFFFF"/>
        </a:lt2>
        <a:accent1>
          <a:srgbClr val="FFCC00"/>
        </a:accent1>
        <a:accent2>
          <a:srgbClr val="CC3300"/>
        </a:accent2>
        <a:accent3>
          <a:srgbClr val="AA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FF6600"/>
        </a:hlink>
        <a:folHlink>
          <a:srgbClr val="FF7C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Капсулы">
  <a:themeElements>
    <a:clrScheme name="1_Капсулы 1">
      <a:dk1>
        <a:srgbClr val="003366"/>
      </a:dk1>
      <a:lt1>
        <a:srgbClr val="FFFFFF"/>
      </a:lt1>
      <a:dk2>
        <a:srgbClr val="006666"/>
      </a:dk2>
      <a:lt2>
        <a:srgbClr val="666699"/>
      </a:lt2>
      <a:accent1>
        <a:srgbClr val="33CCCC"/>
      </a:accent1>
      <a:accent2>
        <a:srgbClr val="99CC99"/>
      </a:accent2>
      <a:accent3>
        <a:srgbClr val="FFFFFF"/>
      </a:accent3>
      <a:accent4>
        <a:srgbClr val="002A56"/>
      </a:accent4>
      <a:accent5>
        <a:srgbClr val="ADE2E2"/>
      </a:accent5>
      <a:accent6>
        <a:srgbClr val="8AB98A"/>
      </a:accent6>
      <a:hlink>
        <a:srgbClr val="003366"/>
      </a:hlink>
      <a:folHlink>
        <a:srgbClr val="CC99FF"/>
      </a:folHlink>
    </a:clrScheme>
    <a:fontScheme name="1_Капсулы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Капсулы 1">
        <a:dk1>
          <a:srgbClr val="003366"/>
        </a:dk1>
        <a:lt1>
          <a:srgbClr val="FFFFFF"/>
        </a:lt1>
        <a:dk2>
          <a:srgbClr val="006666"/>
        </a:dk2>
        <a:lt2>
          <a:srgbClr val="666699"/>
        </a:lt2>
        <a:accent1>
          <a:srgbClr val="33CCCC"/>
        </a:accent1>
        <a:accent2>
          <a:srgbClr val="99CC99"/>
        </a:accent2>
        <a:accent3>
          <a:srgbClr val="FFFFFF"/>
        </a:accent3>
        <a:accent4>
          <a:srgbClr val="002A56"/>
        </a:accent4>
        <a:accent5>
          <a:srgbClr val="ADE2E2"/>
        </a:accent5>
        <a:accent6>
          <a:srgbClr val="8AB98A"/>
        </a:accent6>
        <a:hlink>
          <a:srgbClr val="003366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Капсулы 2">
        <a:dk1>
          <a:srgbClr val="000000"/>
        </a:dk1>
        <a:lt1>
          <a:srgbClr val="FFFFFF"/>
        </a:lt1>
        <a:dk2>
          <a:srgbClr val="000000"/>
        </a:dk2>
        <a:lt2>
          <a:srgbClr val="808000"/>
        </a:lt2>
        <a:accent1>
          <a:srgbClr val="FFCC99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8AB900"/>
        </a:accent6>
        <a:hlink>
          <a:srgbClr val="336600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Капсулы 3">
        <a:dk1>
          <a:srgbClr val="006699"/>
        </a:dk1>
        <a:lt1>
          <a:srgbClr val="FFFFFF"/>
        </a:lt1>
        <a:dk2>
          <a:srgbClr val="6699FF"/>
        </a:dk2>
        <a:lt2>
          <a:srgbClr val="FFFFFF"/>
        </a:lt2>
        <a:accent1>
          <a:srgbClr val="33CCCC"/>
        </a:accent1>
        <a:accent2>
          <a:srgbClr val="006699"/>
        </a:accent2>
        <a:accent3>
          <a:srgbClr val="B8CAFF"/>
        </a:accent3>
        <a:accent4>
          <a:srgbClr val="DADADA"/>
        </a:accent4>
        <a:accent5>
          <a:srgbClr val="ADE2E2"/>
        </a:accent5>
        <a:accent6>
          <a:srgbClr val="005C8A"/>
        </a:accent6>
        <a:hlink>
          <a:srgbClr val="99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Капсулы 4">
        <a:dk1>
          <a:srgbClr val="000000"/>
        </a:dk1>
        <a:lt1>
          <a:srgbClr val="FFFFFF"/>
        </a:lt1>
        <a:dk2>
          <a:srgbClr val="9900CC"/>
        </a:dk2>
        <a:lt2>
          <a:srgbClr val="006600"/>
        </a:lt2>
        <a:accent1>
          <a:srgbClr val="33CC33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ADE2AD"/>
        </a:accent5>
        <a:accent6>
          <a:srgbClr val="E7B95C"/>
        </a:accent6>
        <a:hlink>
          <a:srgbClr val="0033CC"/>
        </a:hlink>
        <a:folHlink>
          <a:srgbClr val="CC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Капсулы 5">
        <a:dk1>
          <a:srgbClr val="000066"/>
        </a:dk1>
        <a:lt1>
          <a:srgbClr val="FFFFFF"/>
        </a:lt1>
        <a:dk2>
          <a:srgbClr val="336699"/>
        </a:dk2>
        <a:lt2>
          <a:srgbClr val="FFFFEB"/>
        </a:lt2>
        <a:accent1>
          <a:srgbClr val="99CCFF"/>
        </a:accent1>
        <a:accent2>
          <a:srgbClr val="9999FF"/>
        </a:accent2>
        <a:accent3>
          <a:srgbClr val="ADB8CA"/>
        </a:accent3>
        <a:accent4>
          <a:srgbClr val="DADADA"/>
        </a:accent4>
        <a:accent5>
          <a:srgbClr val="CAE2FF"/>
        </a:accent5>
        <a:accent6>
          <a:srgbClr val="8A8AE7"/>
        </a:accent6>
        <a:hlink>
          <a:srgbClr val="CCCCFF"/>
        </a:hlink>
        <a:folHlink>
          <a:srgbClr val="C68D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Капсулы 6">
        <a:dk1>
          <a:srgbClr val="808000"/>
        </a:dk1>
        <a:lt1>
          <a:srgbClr val="FFFFFF"/>
        </a:lt1>
        <a:dk2>
          <a:srgbClr val="006666"/>
        </a:dk2>
        <a:lt2>
          <a:srgbClr val="FFFFFF"/>
        </a:lt2>
        <a:accent1>
          <a:srgbClr val="FFCC66"/>
        </a:accent1>
        <a:accent2>
          <a:srgbClr val="00ACA8"/>
        </a:accent2>
        <a:accent3>
          <a:srgbClr val="AAB8B8"/>
        </a:accent3>
        <a:accent4>
          <a:srgbClr val="DADADA"/>
        </a:accent4>
        <a:accent5>
          <a:srgbClr val="FFE2B8"/>
        </a:accent5>
        <a:accent6>
          <a:srgbClr val="009B98"/>
        </a:accent6>
        <a:hlink>
          <a:srgbClr val="CCCC00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Капсулы 7">
        <a:dk1>
          <a:srgbClr val="FFFFCC"/>
        </a:dk1>
        <a:lt1>
          <a:srgbClr val="FFFFFF"/>
        </a:lt1>
        <a:dk2>
          <a:srgbClr val="660033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B8AAAD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FFCC00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Капсулы 8">
        <a:dk1>
          <a:srgbClr val="FF0000"/>
        </a:dk1>
        <a:lt1>
          <a:srgbClr val="FFFFFF"/>
        </a:lt1>
        <a:dk2>
          <a:srgbClr val="000000"/>
        </a:dk2>
        <a:lt2>
          <a:srgbClr val="FFFFFF"/>
        </a:lt2>
        <a:accent1>
          <a:srgbClr val="FFCC00"/>
        </a:accent1>
        <a:accent2>
          <a:srgbClr val="CC3300"/>
        </a:accent2>
        <a:accent3>
          <a:srgbClr val="AA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FF6600"/>
        </a:hlink>
        <a:folHlink>
          <a:srgbClr val="FF7C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Капсулы">
  <a:themeElements>
    <a:clrScheme name="1_Капсулы 1">
      <a:dk1>
        <a:srgbClr val="003366"/>
      </a:dk1>
      <a:lt1>
        <a:srgbClr val="FFFFFF"/>
      </a:lt1>
      <a:dk2>
        <a:srgbClr val="006666"/>
      </a:dk2>
      <a:lt2>
        <a:srgbClr val="666699"/>
      </a:lt2>
      <a:accent1>
        <a:srgbClr val="33CCCC"/>
      </a:accent1>
      <a:accent2>
        <a:srgbClr val="99CC99"/>
      </a:accent2>
      <a:accent3>
        <a:srgbClr val="FFFFFF"/>
      </a:accent3>
      <a:accent4>
        <a:srgbClr val="002A56"/>
      </a:accent4>
      <a:accent5>
        <a:srgbClr val="ADE2E2"/>
      </a:accent5>
      <a:accent6>
        <a:srgbClr val="8AB98A"/>
      </a:accent6>
      <a:hlink>
        <a:srgbClr val="003366"/>
      </a:hlink>
      <a:folHlink>
        <a:srgbClr val="CC99FF"/>
      </a:folHlink>
    </a:clrScheme>
    <a:fontScheme name="1_Капсулы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Капсулы 1">
        <a:dk1>
          <a:srgbClr val="003366"/>
        </a:dk1>
        <a:lt1>
          <a:srgbClr val="FFFFFF"/>
        </a:lt1>
        <a:dk2>
          <a:srgbClr val="006666"/>
        </a:dk2>
        <a:lt2>
          <a:srgbClr val="666699"/>
        </a:lt2>
        <a:accent1>
          <a:srgbClr val="33CCCC"/>
        </a:accent1>
        <a:accent2>
          <a:srgbClr val="99CC99"/>
        </a:accent2>
        <a:accent3>
          <a:srgbClr val="FFFFFF"/>
        </a:accent3>
        <a:accent4>
          <a:srgbClr val="002A56"/>
        </a:accent4>
        <a:accent5>
          <a:srgbClr val="ADE2E2"/>
        </a:accent5>
        <a:accent6>
          <a:srgbClr val="8AB98A"/>
        </a:accent6>
        <a:hlink>
          <a:srgbClr val="003366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Капсулы 2">
        <a:dk1>
          <a:srgbClr val="000000"/>
        </a:dk1>
        <a:lt1>
          <a:srgbClr val="FFFFFF"/>
        </a:lt1>
        <a:dk2>
          <a:srgbClr val="000000"/>
        </a:dk2>
        <a:lt2>
          <a:srgbClr val="808000"/>
        </a:lt2>
        <a:accent1>
          <a:srgbClr val="FFCC99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8AB900"/>
        </a:accent6>
        <a:hlink>
          <a:srgbClr val="336600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Капсулы 3">
        <a:dk1>
          <a:srgbClr val="006699"/>
        </a:dk1>
        <a:lt1>
          <a:srgbClr val="FFFFFF"/>
        </a:lt1>
        <a:dk2>
          <a:srgbClr val="6699FF"/>
        </a:dk2>
        <a:lt2>
          <a:srgbClr val="FFFFFF"/>
        </a:lt2>
        <a:accent1>
          <a:srgbClr val="33CCCC"/>
        </a:accent1>
        <a:accent2>
          <a:srgbClr val="006699"/>
        </a:accent2>
        <a:accent3>
          <a:srgbClr val="B8CAFF"/>
        </a:accent3>
        <a:accent4>
          <a:srgbClr val="DADADA"/>
        </a:accent4>
        <a:accent5>
          <a:srgbClr val="ADE2E2"/>
        </a:accent5>
        <a:accent6>
          <a:srgbClr val="005C8A"/>
        </a:accent6>
        <a:hlink>
          <a:srgbClr val="99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Капсулы 4">
        <a:dk1>
          <a:srgbClr val="000000"/>
        </a:dk1>
        <a:lt1>
          <a:srgbClr val="FFFFFF"/>
        </a:lt1>
        <a:dk2>
          <a:srgbClr val="9900CC"/>
        </a:dk2>
        <a:lt2>
          <a:srgbClr val="006600"/>
        </a:lt2>
        <a:accent1>
          <a:srgbClr val="33CC33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ADE2AD"/>
        </a:accent5>
        <a:accent6>
          <a:srgbClr val="E7B95C"/>
        </a:accent6>
        <a:hlink>
          <a:srgbClr val="0033CC"/>
        </a:hlink>
        <a:folHlink>
          <a:srgbClr val="CC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Капсулы 5">
        <a:dk1>
          <a:srgbClr val="000066"/>
        </a:dk1>
        <a:lt1>
          <a:srgbClr val="FFFFFF"/>
        </a:lt1>
        <a:dk2>
          <a:srgbClr val="336699"/>
        </a:dk2>
        <a:lt2>
          <a:srgbClr val="FFFFEB"/>
        </a:lt2>
        <a:accent1>
          <a:srgbClr val="99CCFF"/>
        </a:accent1>
        <a:accent2>
          <a:srgbClr val="9999FF"/>
        </a:accent2>
        <a:accent3>
          <a:srgbClr val="ADB8CA"/>
        </a:accent3>
        <a:accent4>
          <a:srgbClr val="DADADA"/>
        </a:accent4>
        <a:accent5>
          <a:srgbClr val="CAE2FF"/>
        </a:accent5>
        <a:accent6>
          <a:srgbClr val="8A8AE7"/>
        </a:accent6>
        <a:hlink>
          <a:srgbClr val="CCCCFF"/>
        </a:hlink>
        <a:folHlink>
          <a:srgbClr val="C68D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Капсулы 6">
        <a:dk1>
          <a:srgbClr val="808000"/>
        </a:dk1>
        <a:lt1>
          <a:srgbClr val="FFFFFF"/>
        </a:lt1>
        <a:dk2>
          <a:srgbClr val="006666"/>
        </a:dk2>
        <a:lt2>
          <a:srgbClr val="FFFFFF"/>
        </a:lt2>
        <a:accent1>
          <a:srgbClr val="FFCC66"/>
        </a:accent1>
        <a:accent2>
          <a:srgbClr val="00ACA8"/>
        </a:accent2>
        <a:accent3>
          <a:srgbClr val="AAB8B8"/>
        </a:accent3>
        <a:accent4>
          <a:srgbClr val="DADADA"/>
        </a:accent4>
        <a:accent5>
          <a:srgbClr val="FFE2B8"/>
        </a:accent5>
        <a:accent6>
          <a:srgbClr val="009B98"/>
        </a:accent6>
        <a:hlink>
          <a:srgbClr val="CCCC00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Капсулы 7">
        <a:dk1>
          <a:srgbClr val="FFFFCC"/>
        </a:dk1>
        <a:lt1>
          <a:srgbClr val="FFFFFF"/>
        </a:lt1>
        <a:dk2>
          <a:srgbClr val="660033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B8AAAD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FFCC00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Капсулы 8">
        <a:dk1>
          <a:srgbClr val="FF0000"/>
        </a:dk1>
        <a:lt1>
          <a:srgbClr val="FFFFFF"/>
        </a:lt1>
        <a:dk2>
          <a:srgbClr val="000000"/>
        </a:dk2>
        <a:lt2>
          <a:srgbClr val="FFFFFF"/>
        </a:lt2>
        <a:accent1>
          <a:srgbClr val="FFCC00"/>
        </a:accent1>
        <a:accent2>
          <a:srgbClr val="CC3300"/>
        </a:accent2>
        <a:accent3>
          <a:srgbClr val="AA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FF6600"/>
        </a:hlink>
        <a:folHlink>
          <a:srgbClr val="FF7C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Капсулы">
  <a:themeElements>
    <a:clrScheme name="1_Капсулы 1">
      <a:dk1>
        <a:srgbClr val="003366"/>
      </a:dk1>
      <a:lt1>
        <a:srgbClr val="FFFFFF"/>
      </a:lt1>
      <a:dk2>
        <a:srgbClr val="006666"/>
      </a:dk2>
      <a:lt2>
        <a:srgbClr val="666699"/>
      </a:lt2>
      <a:accent1>
        <a:srgbClr val="33CCCC"/>
      </a:accent1>
      <a:accent2>
        <a:srgbClr val="99CC99"/>
      </a:accent2>
      <a:accent3>
        <a:srgbClr val="FFFFFF"/>
      </a:accent3>
      <a:accent4>
        <a:srgbClr val="002A56"/>
      </a:accent4>
      <a:accent5>
        <a:srgbClr val="ADE2E2"/>
      </a:accent5>
      <a:accent6>
        <a:srgbClr val="8AB98A"/>
      </a:accent6>
      <a:hlink>
        <a:srgbClr val="003366"/>
      </a:hlink>
      <a:folHlink>
        <a:srgbClr val="CC99FF"/>
      </a:folHlink>
    </a:clrScheme>
    <a:fontScheme name="1_Капсулы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Капсулы 1">
        <a:dk1>
          <a:srgbClr val="003366"/>
        </a:dk1>
        <a:lt1>
          <a:srgbClr val="FFFFFF"/>
        </a:lt1>
        <a:dk2>
          <a:srgbClr val="006666"/>
        </a:dk2>
        <a:lt2>
          <a:srgbClr val="666699"/>
        </a:lt2>
        <a:accent1>
          <a:srgbClr val="33CCCC"/>
        </a:accent1>
        <a:accent2>
          <a:srgbClr val="99CC99"/>
        </a:accent2>
        <a:accent3>
          <a:srgbClr val="FFFFFF"/>
        </a:accent3>
        <a:accent4>
          <a:srgbClr val="002A56"/>
        </a:accent4>
        <a:accent5>
          <a:srgbClr val="ADE2E2"/>
        </a:accent5>
        <a:accent6>
          <a:srgbClr val="8AB98A"/>
        </a:accent6>
        <a:hlink>
          <a:srgbClr val="003366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Капсулы 2">
        <a:dk1>
          <a:srgbClr val="000000"/>
        </a:dk1>
        <a:lt1>
          <a:srgbClr val="FFFFFF"/>
        </a:lt1>
        <a:dk2>
          <a:srgbClr val="000000"/>
        </a:dk2>
        <a:lt2>
          <a:srgbClr val="808000"/>
        </a:lt2>
        <a:accent1>
          <a:srgbClr val="FFCC99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8AB900"/>
        </a:accent6>
        <a:hlink>
          <a:srgbClr val="336600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Капсулы 3">
        <a:dk1>
          <a:srgbClr val="006699"/>
        </a:dk1>
        <a:lt1>
          <a:srgbClr val="FFFFFF"/>
        </a:lt1>
        <a:dk2>
          <a:srgbClr val="6699FF"/>
        </a:dk2>
        <a:lt2>
          <a:srgbClr val="FFFFFF"/>
        </a:lt2>
        <a:accent1>
          <a:srgbClr val="33CCCC"/>
        </a:accent1>
        <a:accent2>
          <a:srgbClr val="006699"/>
        </a:accent2>
        <a:accent3>
          <a:srgbClr val="B8CAFF"/>
        </a:accent3>
        <a:accent4>
          <a:srgbClr val="DADADA"/>
        </a:accent4>
        <a:accent5>
          <a:srgbClr val="ADE2E2"/>
        </a:accent5>
        <a:accent6>
          <a:srgbClr val="005C8A"/>
        </a:accent6>
        <a:hlink>
          <a:srgbClr val="99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Капсулы 4">
        <a:dk1>
          <a:srgbClr val="000000"/>
        </a:dk1>
        <a:lt1>
          <a:srgbClr val="FFFFFF"/>
        </a:lt1>
        <a:dk2>
          <a:srgbClr val="9900CC"/>
        </a:dk2>
        <a:lt2>
          <a:srgbClr val="006600"/>
        </a:lt2>
        <a:accent1>
          <a:srgbClr val="33CC33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ADE2AD"/>
        </a:accent5>
        <a:accent6>
          <a:srgbClr val="E7B95C"/>
        </a:accent6>
        <a:hlink>
          <a:srgbClr val="0033CC"/>
        </a:hlink>
        <a:folHlink>
          <a:srgbClr val="CC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Капсулы 5">
        <a:dk1>
          <a:srgbClr val="000066"/>
        </a:dk1>
        <a:lt1>
          <a:srgbClr val="FFFFFF"/>
        </a:lt1>
        <a:dk2>
          <a:srgbClr val="336699"/>
        </a:dk2>
        <a:lt2>
          <a:srgbClr val="FFFFEB"/>
        </a:lt2>
        <a:accent1>
          <a:srgbClr val="99CCFF"/>
        </a:accent1>
        <a:accent2>
          <a:srgbClr val="9999FF"/>
        </a:accent2>
        <a:accent3>
          <a:srgbClr val="ADB8CA"/>
        </a:accent3>
        <a:accent4>
          <a:srgbClr val="DADADA"/>
        </a:accent4>
        <a:accent5>
          <a:srgbClr val="CAE2FF"/>
        </a:accent5>
        <a:accent6>
          <a:srgbClr val="8A8AE7"/>
        </a:accent6>
        <a:hlink>
          <a:srgbClr val="CCCCFF"/>
        </a:hlink>
        <a:folHlink>
          <a:srgbClr val="C68D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Капсулы 6">
        <a:dk1>
          <a:srgbClr val="808000"/>
        </a:dk1>
        <a:lt1>
          <a:srgbClr val="FFFFFF"/>
        </a:lt1>
        <a:dk2>
          <a:srgbClr val="006666"/>
        </a:dk2>
        <a:lt2>
          <a:srgbClr val="FFFFFF"/>
        </a:lt2>
        <a:accent1>
          <a:srgbClr val="FFCC66"/>
        </a:accent1>
        <a:accent2>
          <a:srgbClr val="00ACA8"/>
        </a:accent2>
        <a:accent3>
          <a:srgbClr val="AAB8B8"/>
        </a:accent3>
        <a:accent4>
          <a:srgbClr val="DADADA"/>
        </a:accent4>
        <a:accent5>
          <a:srgbClr val="FFE2B8"/>
        </a:accent5>
        <a:accent6>
          <a:srgbClr val="009B98"/>
        </a:accent6>
        <a:hlink>
          <a:srgbClr val="CCCC00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Капсулы 7">
        <a:dk1>
          <a:srgbClr val="FFFFCC"/>
        </a:dk1>
        <a:lt1>
          <a:srgbClr val="FFFFFF"/>
        </a:lt1>
        <a:dk2>
          <a:srgbClr val="660033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B8AAAD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FFCC00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Капсулы 8">
        <a:dk1>
          <a:srgbClr val="FF0000"/>
        </a:dk1>
        <a:lt1>
          <a:srgbClr val="FFFFFF"/>
        </a:lt1>
        <a:dk2>
          <a:srgbClr val="000000"/>
        </a:dk2>
        <a:lt2>
          <a:srgbClr val="FFFFFF"/>
        </a:lt2>
        <a:accent1>
          <a:srgbClr val="FFCC00"/>
        </a:accent1>
        <a:accent2>
          <a:srgbClr val="CC3300"/>
        </a:accent2>
        <a:accent3>
          <a:srgbClr val="AA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FF6600"/>
        </a:hlink>
        <a:folHlink>
          <a:srgbClr val="FF7C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Капсулы">
  <a:themeElements>
    <a:clrScheme name="1_Капсулы 1">
      <a:dk1>
        <a:srgbClr val="003366"/>
      </a:dk1>
      <a:lt1>
        <a:srgbClr val="FFFFFF"/>
      </a:lt1>
      <a:dk2>
        <a:srgbClr val="006666"/>
      </a:dk2>
      <a:lt2>
        <a:srgbClr val="666699"/>
      </a:lt2>
      <a:accent1>
        <a:srgbClr val="33CCCC"/>
      </a:accent1>
      <a:accent2>
        <a:srgbClr val="99CC99"/>
      </a:accent2>
      <a:accent3>
        <a:srgbClr val="FFFFFF"/>
      </a:accent3>
      <a:accent4>
        <a:srgbClr val="002A56"/>
      </a:accent4>
      <a:accent5>
        <a:srgbClr val="ADE2E2"/>
      </a:accent5>
      <a:accent6>
        <a:srgbClr val="8AB98A"/>
      </a:accent6>
      <a:hlink>
        <a:srgbClr val="003366"/>
      </a:hlink>
      <a:folHlink>
        <a:srgbClr val="CC99FF"/>
      </a:folHlink>
    </a:clrScheme>
    <a:fontScheme name="1_Капсулы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Капсулы 1">
        <a:dk1>
          <a:srgbClr val="003366"/>
        </a:dk1>
        <a:lt1>
          <a:srgbClr val="FFFFFF"/>
        </a:lt1>
        <a:dk2>
          <a:srgbClr val="006666"/>
        </a:dk2>
        <a:lt2>
          <a:srgbClr val="666699"/>
        </a:lt2>
        <a:accent1>
          <a:srgbClr val="33CCCC"/>
        </a:accent1>
        <a:accent2>
          <a:srgbClr val="99CC99"/>
        </a:accent2>
        <a:accent3>
          <a:srgbClr val="FFFFFF"/>
        </a:accent3>
        <a:accent4>
          <a:srgbClr val="002A56"/>
        </a:accent4>
        <a:accent5>
          <a:srgbClr val="ADE2E2"/>
        </a:accent5>
        <a:accent6>
          <a:srgbClr val="8AB98A"/>
        </a:accent6>
        <a:hlink>
          <a:srgbClr val="003366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Капсулы 2">
        <a:dk1>
          <a:srgbClr val="000000"/>
        </a:dk1>
        <a:lt1>
          <a:srgbClr val="FFFFFF"/>
        </a:lt1>
        <a:dk2>
          <a:srgbClr val="000000"/>
        </a:dk2>
        <a:lt2>
          <a:srgbClr val="808000"/>
        </a:lt2>
        <a:accent1>
          <a:srgbClr val="FFCC99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8AB900"/>
        </a:accent6>
        <a:hlink>
          <a:srgbClr val="336600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Капсулы 3">
        <a:dk1>
          <a:srgbClr val="006699"/>
        </a:dk1>
        <a:lt1>
          <a:srgbClr val="FFFFFF"/>
        </a:lt1>
        <a:dk2>
          <a:srgbClr val="6699FF"/>
        </a:dk2>
        <a:lt2>
          <a:srgbClr val="FFFFFF"/>
        </a:lt2>
        <a:accent1>
          <a:srgbClr val="33CCCC"/>
        </a:accent1>
        <a:accent2>
          <a:srgbClr val="006699"/>
        </a:accent2>
        <a:accent3>
          <a:srgbClr val="B8CAFF"/>
        </a:accent3>
        <a:accent4>
          <a:srgbClr val="DADADA"/>
        </a:accent4>
        <a:accent5>
          <a:srgbClr val="ADE2E2"/>
        </a:accent5>
        <a:accent6>
          <a:srgbClr val="005C8A"/>
        </a:accent6>
        <a:hlink>
          <a:srgbClr val="99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Капсулы 4">
        <a:dk1>
          <a:srgbClr val="000000"/>
        </a:dk1>
        <a:lt1>
          <a:srgbClr val="FFFFFF"/>
        </a:lt1>
        <a:dk2>
          <a:srgbClr val="9900CC"/>
        </a:dk2>
        <a:lt2>
          <a:srgbClr val="006600"/>
        </a:lt2>
        <a:accent1>
          <a:srgbClr val="33CC33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ADE2AD"/>
        </a:accent5>
        <a:accent6>
          <a:srgbClr val="E7B95C"/>
        </a:accent6>
        <a:hlink>
          <a:srgbClr val="0033CC"/>
        </a:hlink>
        <a:folHlink>
          <a:srgbClr val="CC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Капсулы 5">
        <a:dk1>
          <a:srgbClr val="000066"/>
        </a:dk1>
        <a:lt1>
          <a:srgbClr val="FFFFFF"/>
        </a:lt1>
        <a:dk2>
          <a:srgbClr val="336699"/>
        </a:dk2>
        <a:lt2>
          <a:srgbClr val="FFFFEB"/>
        </a:lt2>
        <a:accent1>
          <a:srgbClr val="99CCFF"/>
        </a:accent1>
        <a:accent2>
          <a:srgbClr val="9999FF"/>
        </a:accent2>
        <a:accent3>
          <a:srgbClr val="ADB8CA"/>
        </a:accent3>
        <a:accent4>
          <a:srgbClr val="DADADA"/>
        </a:accent4>
        <a:accent5>
          <a:srgbClr val="CAE2FF"/>
        </a:accent5>
        <a:accent6>
          <a:srgbClr val="8A8AE7"/>
        </a:accent6>
        <a:hlink>
          <a:srgbClr val="CCCCFF"/>
        </a:hlink>
        <a:folHlink>
          <a:srgbClr val="C68D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Капсулы 6">
        <a:dk1>
          <a:srgbClr val="808000"/>
        </a:dk1>
        <a:lt1>
          <a:srgbClr val="FFFFFF"/>
        </a:lt1>
        <a:dk2>
          <a:srgbClr val="006666"/>
        </a:dk2>
        <a:lt2>
          <a:srgbClr val="FFFFFF"/>
        </a:lt2>
        <a:accent1>
          <a:srgbClr val="FFCC66"/>
        </a:accent1>
        <a:accent2>
          <a:srgbClr val="00ACA8"/>
        </a:accent2>
        <a:accent3>
          <a:srgbClr val="AAB8B8"/>
        </a:accent3>
        <a:accent4>
          <a:srgbClr val="DADADA"/>
        </a:accent4>
        <a:accent5>
          <a:srgbClr val="FFE2B8"/>
        </a:accent5>
        <a:accent6>
          <a:srgbClr val="009B98"/>
        </a:accent6>
        <a:hlink>
          <a:srgbClr val="CCCC00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Капсулы 7">
        <a:dk1>
          <a:srgbClr val="FFFFCC"/>
        </a:dk1>
        <a:lt1>
          <a:srgbClr val="FFFFFF"/>
        </a:lt1>
        <a:dk2>
          <a:srgbClr val="660033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B8AAAD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FFCC00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Капсулы 8">
        <a:dk1>
          <a:srgbClr val="FF0000"/>
        </a:dk1>
        <a:lt1>
          <a:srgbClr val="FFFFFF"/>
        </a:lt1>
        <a:dk2>
          <a:srgbClr val="000000"/>
        </a:dk2>
        <a:lt2>
          <a:srgbClr val="FFFFFF"/>
        </a:lt2>
        <a:accent1>
          <a:srgbClr val="FFCC00"/>
        </a:accent1>
        <a:accent2>
          <a:srgbClr val="CC3300"/>
        </a:accent2>
        <a:accent3>
          <a:srgbClr val="AA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FF6600"/>
        </a:hlink>
        <a:folHlink>
          <a:srgbClr val="FF7C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7_Капсулы">
  <a:themeElements>
    <a:clrScheme name="1_Капсулы 1">
      <a:dk1>
        <a:srgbClr val="003366"/>
      </a:dk1>
      <a:lt1>
        <a:srgbClr val="FFFFFF"/>
      </a:lt1>
      <a:dk2>
        <a:srgbClr val="006666"/>
      </a:dk2>
      <a:lt2>
        <a:srgbClr val="666699"/>
      </a:lt2>
      <a:accent1>
        <a:srgbClr val="33CCCC"/>
      </a:accent1>
      <a:accent2>
        <a:srgbClr val="99CC99"/>
      </a:accent2>
      <a:accent3>
        <a:srgbClr val="FFFFFF"/>
      </a:accent3>
      <a:accent4>
        <a:srgbClr val="002A56"/>
      </a:accent4>
      <a:accent5>
        <a:srgbClr val="ADE2E2"/>
      </a:accent5>
      <a:accent6>
        <a:srgbClr val="8AB98A"/>
      </a:accent6>
      <a:hlink>
        <a:srgbClr val="003366"/>
      </a:hlink>
      <a:folHlink>
        <a:srgbClr val="CC99FF"/>
      </a:folHlink>
    </a:clrScheme>
    <a:fontScheme name="1_Капсулы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Капсулы 1">
        <a:dk1>
          <a:srgbClr val="003366"/>
        </a:dk1>
        <a:lt1>
          <a:srgbClr val="FFFFFF"/>
        </a:lt1>
        <a:dk2>
          <a:srgbClr val="006666"/>
        </a:dk2>
        <a:lt2>
          <a:srgbClr val="666699"/>
        </a:lt2>
        <a:accent1>
          <a:srgbClr val="33CCCC"/>
        </a:accent1>
        <a:accent2>
          <a:srgbClr val="99CC99"/>
        </a:accent2>
        <a:accent3>
          <a:srgbClr val="FFFFFF"/>
        </a:accent3>
        <a:accent4>
          <a:srgbClr val="002A56"/>
        </a:accent4>
        <a:accent5>
          <a:srgbClr val="ADE2E2"/>
        </a:accent5>
        <a:accent6>
          <a:srgbClr val="8AB98A"/>
        </a:accent6>
        <a:hlink>
          <a:srgbClr val="003366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Капсулы 2">
        <a:dk1>
          <a:srgbClr val="000000"/>
        </a:dk1>
        <a:lt1>
          <a:srgbClr val="FFFFFF"/>
        </a:lt1>
        <a:dk2>
          <a:srgbClr val="000000"/>
        </a:dk2>
        <a:lt2>
          <a:srgbClr val="808000"/>
        </a:lt2>
        <a:accent1>
          <a:srgbClr val="FFCC99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8AB900"/>
        </a:accent6>
        <a:hlink>
          <a:srgbClr val="336600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Капсулы 3">
        <a:dk1>
          <a:srgbClr val="006699"/>
        </a:dk1>
        <a:lt1>
          <a:srgbClr val="FFFFFF"/>
        </a:lt1>
        <a:dk2>
          <a:srgbClr val="6699FF"/>
        </a:dk2>
        <a:lt2>
          <a:srgbClr val="FFFFFF"/>
        </a:lt2>
        <a:accent1>
          <a:srgbClr val="33CCCC"/>
        </a:accent1>
        <a:accent2>
          <a:srgbClr val="006699"/>
        </a:accent2>
        <a:accent3>
          <a:srgbClr val="B8CAFF"/>
        </a:accent3>
        <a:accent4>
          <a:srgbClr val="DADADA"/>
        </a:accent4>
        <a:accent5>
          <a:srgbClr val="ADE2E2"/>
        </a:accent5>
        <a:accent6>
          <a:srgbClr val="005C8A"/>
        </a:accent6>
        <a:hlink>
          <a:srgbClr val="99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Капсулы 4">
        <a:dk1>
          <a:srgbClr val="000000"/>
        </a:dk1>
        <a:lt1>
          <a:srgbClr val="FFFFFF"/>
        </a:lt1>
        <a:dk2>
          <a:srgbClr val="9900CC"/>
        </a:dk2>
        <a:lt2>
          <a:srgbClr val="006600"/>
        </a:lt2>
        <a:accent1>
          <a:srgbClr val="33CC33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ADE2AD"/>
        </a:accent5>
        <a:accent6>
          <a:srgbClr val="E7B95C"/>
        </a:accent6>
        <a:hlink>
          <a:srgbClr val="0033CC"/>
        </a:hlink>
        <a:folHlink>
          <a:srgbClr val="CC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Капсулы 5">
        <a:dk1>
          <a:srgbClr val="000066"/>
        </a:dk1>
        <a:lt1>
          <a:srgbClr val="FFFFFF"/>
        </a:lt1>
        <a:dk2>
          <a:srgbClr val="336699"/>
        </a:dk2>
        <a:lt2>
          <a:srgbClr val="FFFFEB"/>
        </a:lt2>
        <a:accent1>
          <a:srgbClr val="99CCFF"/>
        </a:accent1>
        <a:accent2>
          <a:srgbClr val="9999FF"/>
        </a:accent2>
        <a:accent3>
          <a:srgbClr val="ADB8CA"/>
        </a:accent3>
        <a:accent4>
          <a:srgbClr val="DADADA"/>
        </a:accent4>
        <a:accent5>
          <a:srgbClr val="CAE2FF"/>
        </a:accent5>
        <a:accent6>
          <a:srgbClr val="8A8AE7"/>
        </a:accent6>
        <a:hlink>
          <a:srgbClr val="CCCCFF"/>
        </a:hlink>
        <a:folHlink>
          <a:srgbClr val="C68D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Капсулы 6">
        <a:dk1>
          <a:srgbClr val="808000"/>
        </a:dk1>
        <a:lt1>
          <a:srgbClr val="FFFFFF"/>
        </a:lt1>
        <a:dk2>
          <a:srgbClr val="006666"/>
        </a:dk2>
        <a:lt2>
          <a:srgbClr val="FFFFFF"/>
        </a:lt2>
        <a:accent1>
          <a:srgbClr val="FFCC66"/>
        </a:accent1>
        <a:accent2>
          <a:srgbClr val="00ACA8"/>
        </a:accent2>
        <a:accent3>
          <a:srgbClr val="AAB8B8"/>
        </a:accent3>
        <a:accent4>
          <a:srgbClr val="DADADA"/>
        </a:accent4>
        <a:accent5>
          <a:srgbClr val="FFE2B8"/>
        </a:accent5>
        <a:accent6>
          <a:srgbClr val="009B98"/>
        </a:accent6>
        <a:hlink>
          <a:srgbClr val="CCCC00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Капсулы 7">
        <a:dk1>
          <a:srgbClr val="FFFFCC"/>
        </a:dk1>
        <a:lt1>
          <a:srgbClr val="FFFFFF"/>
        </a:lt1>
        <a:dk2>
          <a:srgbClr val="660033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B8AAAD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FFCC00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Капсулы 8">
        <a:dk1>
          <a:srgbClr val="FF0000"/>
        </a:dk1>
        <a:lt1>
          <a:srgbClr val="FFFFFF"/>
        </a:lt1>
        <a:dk2>
          <a:srgbClr val="000000"/>
        </a:dk2>
        <a:lt2>
          <a:srgbClr val="FFFFFF"/>
        </a:lt2>
        <a:accent1>
          <a:srgbClr val="FFCC00"/>
        </a:accent1>
        <a:accent2>
          <a:srgbClr val="CC3300"/>
        </a:accent2>
        <a:accent3>
          <a:srgbClr val="AA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FF6600"/>
        </a:hlink>
        <a:folHlink>
          <a:srgbClr val="FF7C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8_Капсулы">
  <a:themeElements>
    <a:clrScheme name="1_Капсулы 1">
      <a:dk1>
        <a:srgbClr val="003366"/>
      </a:dk1>
      <a:lt1>
        <a:srgbClr val="FFFFFF"/>
      </a:lt1>
      <a:dk2>
        <a:srgbClr val="006666"/>
      </a:dk2>
      <a:lt2>
        <a:srgbClr val="666699"/>
      </a:lt2>
      <a:accent1>
        <a:srgbClr val="33CCCC"/>
      </a:accent1>
      <a:accent2>
        <a:srgbClr val="99CC99"/>
      </a:accent2>
      <a:accent3>
        <a:srgbClr val="FFFFFF"/>
      </a:accent3>
      <a:accent4>
        <a:srgbClr val="002A56"/>
      </a:accent4>
      <a:accent5>
        <a:srgbClr val="ADE2E2"/>
      </a:accent5>
      <a:accent6>
        <a:srgbClr val="8AB98A"/>
      </a:accent6>
      <a:hlink>
        <a:srgbClr val="003366"/>
      </a:hlink>
      <a:folHlink>
        <a:srgbClr val="CC99FF"/>
      </a:folHlink>
    </a:clrScheme>
    <a:fontScheme name="1_Капсулы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Капсулы 1">
        <a:dk1>
          <a:srgbClr val="003366"/>
        </a:dk1>
        <a:lt1>
          <a:srgbClr val="FFFFFF"/>
        </a:lt1>
        <a:dk2>
          <a:srgbClr val="006666"/>
        </a:dk2>
        <a:lt2>
          <a:srgbClr val="666699"/>
        </a:lt2>
        <a:accent1>
          <a:srgbClr val="33CCCC"/>
        </a:accent1>
        <a:accent2>
          <a:srgbClr val="99CC99"/>
        </a:accent2>
        <a:accent3>
          <a:srgbClr val="FFFFFF"/>
        </a:accent3>
        <a:accent4>
          <a:srgbClr val="002A56"/>
        </a:accent4>
        <a:accent5>
          <a:srgbClr val="ADE2E2"/>
        </a:accent5>
        <a:accent6>
          <a:srgbClr val="8AB98A"/>
        </a:accent6>
        <a:hlink>
          <a:srgbClr val="003366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Капсулы 2">
        <a:dk1>
          <a:srgbClr val="000000"/>
        </a:dk1>
        <a:lt1>
          <a:srgbClr val="FFFFFF"/>
        </a:lt1>
        <a:dk2>
          <a:srgbClr val="000000"/>
        </a:dk2>
        <a:lt2>
          <a:srgbClr val="808000"/>
        </a:lt2>
        <a:accent1>
          <a:srgbClr val="FFCC99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8AB900"/>
        </a:accent6>
        <a:hlink>
          <a:srgbClr val="336600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Капсулы 3">
        <a:dk1>
          <a:srgbClr val="006699"/>
        </a:dk1>
        <a:lt1>
          <a:srgbClr val="FFFFFF"/>
        </a:lt1>
        <a:dk2>
          <a:srgbClr val="6699FF"/>
        </a:dk2>
        <a:lt2>
          <a:srgbClr val="FFFFFF"/>
        </a:lt2>
        <a:accent1>
          <a:srgbClr val="33CCCC"/>
        </a:accent1>
        <a:accent2>
          <a:srgbClr val="006699"/>
        </a:accent2>
        <a:accent3>
          <a:srgbClr val="B8CAFF"/>
        </a:accent3>
        <a:accent4>
          <a:srgbClr val="DADADA"/>
        </a:accent4>
        <a:accent5>
          <a:srgbClr val="ADE2E2"/>
        </a:accent5>
        <a:accent6>
          <a:srgbClr val="005C8A"/>
        </a:accent6>
        <a:hlink>
          <a:srgbClr val="99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Капсулы 4">
        <a:dk1>
          <a:srgbClr val="000000"/>
        </a:dk1>
        <a:lt1>
          <a:srgbClr val="FFFFFF"/>
        </a:lt1>
        <a:dk2>
          <a:srgbClr val="9900CC"/>
        </a:dk2>
        <a:lt2>
          <a:srgbClr val="006600"/>
        </a:lt2>
        <a:accent1>
          <a:srgbClr val="33CC33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ADE2AD"/>
        </a:accent5>
        <a:accent6>
          <a:srgbClr val="E7B95C"/>
        </a:accent6>
        <a:hlink>
          <a:srgbClr val="0033CC"/>
        </a:hlink>
        <a:folHlink>
          <a:srgbClr val="CC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Капсулы 5">
        <a:dk1>
          <a:srgbClr val="000066"/>
        </a:dk1>
        <a:lt1>
          <a:srgbClr val="FFFFFF"/>
        </a:lt1>
        <a:dk2>
          <a:srgbClr val="336699"/>
        </a:dk2>
        <a:lt2>
          <a:srgbClr val="FFFFEB"/>
        </a:lt2>
        <a:accent1>
          <a:srgbClr val="99CCFF"/>
        </a:accent1>
        <a:accent2>
          <a:srgbClr val="9999FF"/>
        </a:accent2>
        <a:accent3>
          <a:srgbClr val="ADB8CA"/>
        </a:accent3>
        <a:accent4>
          <a:srgbClr val="DADADA"/>
        </a:accent4>
        <a:accent5>
          <a:srgbClr val="CAE2FF"/>
        </a:accent5>
        <a:accent6>
          <a:srgbClr val="8A8AE7"/>
        </a:accent6>
        <a:hlink>
          <a:srgbClr val="CCCCFF"/>
        </a:hlink>
        <a:folHlink>
          <a:srgbClr val="C68D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Капсулы 6">
        <a:dk1>
          <a:srgbClr val="808000"/>
        </a:dk1>
        <a:lt1>
          <a:srgbClr val="FFFFFF"/>
        </a:lt1>
        <a:dk2>
          <a:srgbClr val="006666"/>
        </a:dk2>
        <a:lt2>
          <a:srgbClr val="FFFFFF"/>
        </a:lt2>
        <a:accent1>
          <a:srgbClr val="FFCC66"/>
        </a:accent1>
        <a:accent2>
          <a:srgbClr val="00ACA8"/>
        </a:accent2>
        <a:accent3>
          <a:srgbClr val="AAB8B8"/>
        </a:accent3>
        <a:accent4>
          <a:srgbClr val="DADADA"/>
        </a:accent4>
        <a:accent5>
          <a:srgbClr val="FFE2B8"/>
        </a:accent5>
        <a:accent6>
          <a:srgbClr val="009B98"/>
        </a:accent6>
        <a:hlink>
          <a:srgbClr val="CCCC00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Капсулы 7">
        <a:dk1>
          <a:srgbClr val="FFFFCC"/>
        </a:dk1>
        <a:lt1>
          <a:srgbClr val="FFFFFF"/>
        </a:lt1>
        <a:dk2>
          <a:srgbClr val="660033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B8AAAD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FFCC00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Капсулы 8">
        <a:dk1>
          <a:srgbClr val="FF0000"/>
        </a:dk1>
        <a:lt1>
          <a:srgbClr val="FFFFFF"/>
        </a:lt1>
        <a:dk2>
          <a:srgbClr val="000000"/>
        </a:dk2>
        <a:lt2>
          <a:srgbClr val="FFFFFF"/>
        </a:lt2>
        <a:accent1>
          <a:srgbClr val="FFCC00"/>
        </a:accent1>
        <a:accent2>
          <a:srgbClr val="CC3300"/>
        </a:accent2>
        <a:accent3>
          <a:srgbClr val="AA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FF6600"/>
        </a:hlink>
        <a:folHlink>
          <a:srgbClr val="FF7C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9_Капсулы">
  <a:themeElements>
    <a:clrScheme name="1_Капсулы 1">
      <a:dk1>
        <a:srgbClr val="003366"/>
      </a:dk1>
      <a:lt1>
        <a:srgbClr val="FFFFFF"/>
      </a:lt1>
      <a:dk2>
        <a:srgbClr val="006666"/>
      </a:dk2>
      <a:lt2>
        <a:srgbClr val="666699"/>
      </a:lt2>
      <a:accent1>
        <a:srgbClr val="33CCCC"/>
      </a:accent1>
      <a:accent2>
        <a:srgbClr val="99CC99"/>
      </a:accent2>
      <a:accent3>
        <a:srgbClr val="FFFFFF"/>
      </a:accent3>
      <a:accent4>
        <a:srgbClr val="002A56"/>
      </a:accent4>
      <a:accent5>
        <a:srgbClr val="ADE2E2"/>
      </a:accent5>
      <a:accent6>
        <a:srgbClr val="8AB98A"/>
      </a:accent6>
      <a:hlink>
        <a:srgbClr val="003366"/>
      </a:hlink>
      <a:folHlink>
        <a:srgbClr val="CC99FF"/>
      </a:folHlink>
    </a:clrScheme>
    <a:fontScheme name="1_Капсулы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Капсулы 1">
        <a:dk1>
          <a:srgbClr val="003366"/>
        </a:dk1>
        <a:lt1>
          <a:srgbClr val="FFFFFF"/>
        </a:lt1>
        <a:dk2>
          <a:srgbClr val="006666"/>
        </a:dk2>
        <a:lt2>
          <a:srgbClr val="666699"/>
        </a:lt2>
        <a:accent1>
          <a:srgbClr val="33CCCC"/>
        </a:accent1>
        <a:accent2>
          <a:srgbClr val="99CC99"/>
        </a:accent2>
        <a:accent3>
          <a:srgbClr val="FFFFFF"/>
        </a:accent3>
        <a:accent4>
          <a:srgbClr val="002A56"/>
        </a:accent4>
        <a:accent5>
          <a:srgbClr val="ADE2E2"/>
        </a:accent5>
        <a:accent6>
          <a:srgbClr val="8AB98A"/>
        </a:accent6>
        <a:hlink>
          <a:srgbClr val="003366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Капсулы 2">
        <a:dk1>
          <a:srgbClr val="000000"/>
        </a:dk1>
        <a:lt1>
          <a:srgbClr val="FFFFFF"/>
        </a:lt1>
        <a:dk2>
          <a:srgbClr val="000000"/>
        </a:dk2>
        <a:lt2>
          <a:srgbClr val="808000"/>
        </a:lt2>
        <a:accent1>
          <a:srgbClr val="FFCC99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8AB900"/>
        </a:accent6>
        <a:hlink>
          <a:srgbClr val="336600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Капсулы 3">
        <a:dk1>
          <a:srgbClr val="006699"/>
        </a:dk1>
        <a:lt1>
          <a:srgbClr val="FFFFFF"/>
        </a:lt1>
        <a:dk2>
          <a:srgbClr val="6699FF"/>
        </a:dk2>
        <a:lt2>
          <a:srgbClr val="FFFFFF"/>
        </a:lt2>
        <a:accent1>
          <a:srgbClr val="33CCCC"/>
        </a:accent1>
        <a:accent2>
          <a:srgbClr val="006699"/>
        </a:accent2>
        <a:accent3>
          <a:srgbClr val="B8CAFF"/>
        </a:accent3>
        <a:accent4>
          <a:srgbClr val="DADADA"/>
        </a:accent4>
        <a:accent5>
          <a:srgbClr val="ADE2E2"/>
        </a:accent5>
        <a:accent6>
          <a:srgbClr val="005C8A"/>
        </a:accent6>
        <a:hlink>
          <a:srgbClr val="99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Капсулы 4">
        <a:dk1>
          <a:srgbClr val="000000"/>
        </a:dk1>
        <a:lt1>
          <a:srgbClr val="FFFFFF"/>
        </a:lt1>
        <a:dk2>
          <a:srgbClr val="9900CC"/>
        </a:dk2>
        <a:lt2>
          <a:srgbClr val="006600"/>
        </a:lt2>
        <a:accent1>
          <a:srgbClr val="33CC33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ADE2AD"/>
        </a:accent5>
        <a:accent6>
          <a:srgbClr val="E7B95C"/>
        </a:accent6>
        <a:hlink>
          <a:srgbClr val="0033CC"/>
        </a:hlink>
        <a:folHlink>
          <a:srgbClr val="CC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Капсулы 5">
        <a:dk1>
          <a:srgbClr val="000066"/>
        </a:dk1>
        <a:lt1>
          <a:srgbClr val="FFFFFF"/>
        </a:lt1>
        <a:dk2>
          <a:srgbClr val="336699"/>
        </a:dk2>
        <a:lt2>
          <a:srgbClr val="FFFFEB"/>
        </a:lt2>
        <a:accent1>
          <a:srgbClr val="99CCFF"/>
        </a:accent1>
        <a:accent2>
          <a:srgbClr val="9999FF"/>
        </a:accent2>
        <a:accent3>
          <a:srgbClr val="ADB8CA"/>
        </a:accent3>
        <a:accent4>
          <a:srgbClr val="DADADA"/>
        </a:accent4>
        <a:accent5>
          <a:srgbClr val="CAE2FF"/>
        </a:accent5>
        <a:accent6>
          <a:srgbClr val="8A8AE7"/>
        </a:accent6>
        <a:hlink>
          <a:srgbClr val="CCCCFF"/>
        </a:hlink>
        <a:folHlink>
          <a:srgbClr val="C68D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Капсулы 6">
        <a:dk1>
          <a:srgbClr val="808000"/>
        </a:dk1>
        <a:lt1>
          <a:srgbClr val="FFFFFF"/>
        </a:lt1>
        <a:dk2>
          <a:srgbClr val="006666"/>
        </a:dk2>
        <a:lt2>
          <a:srgbClr val="FFFFFF"/>
        </a:lt2>
        <a:accent1>
          <a:srgbClr val="FFCC66"/>
        </a:accent1>
        <a:accent2>
          <a:srgbClr val="00ACA8"/>
        </a:accent2>
        <a:accent3>
          <a:srgbClr val="AAB8B8"/>
        </a:accent3>
        <a:accent4>
          <a:srgbClr val="DADADA"/>
        </a:accent4>
        <a:accent5>
          <a:srgbClr val="FFE2B8"/>
        </a:accent5>
        <a:accent6>
          <a:srgbClr val="009B98"/>
        </a:accent6>
        <a:hlink>
          <a:srgbClr val="CCCC00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Капсулы 7">
        <a:dk1>
          <a:srgbClr val="FFFFCC"/>
        </a:dk1>
        <a:lt1>
          <a:srgbClr val="FFFFFF"/>
        </a:lt1>
        <a:dk2>
          <a:srgbClr val="660033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B8AAAD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FFCC00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Капсулы 8">
        <a:dk1>
          <a:srgbClr val="FF0000"/>
        </a:dk1>
        <a:lt1>
          <a:srgbClr val="FFFFFF"/>
        </a:lt1>
        <a:dk2>
          <a:srgbClr val="000000"/>
        </a:dk2>
        <a:lt2>
          <a:srgbClr val="FFFFFF"/>
        </a:lt2>
        <a:accent1>
          <a:srgbClr val="FFCC00"/>
        </a:accent1>
        <a:accent2>
          <a:srgbClr val="CC3300"/>
        </a:accent2>
        <a:accent3>
          <a:srgbClr val="AA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FF6600"/>
        </a:hlink>
        <a:folHlink>
          <a:srgbClr val="FF7C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752</TotalTime>
  <Words>1639</Words>
  <Application>Microsoft Office PowerPoint</Application>
  <PresentationFormat>Экран (4:3)</PresentationFormat>
  <Paragraphs>159</Paragraphs>
  <Slides>34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13</vt:i4>
      </vt:variant>
      <vt:variant>
        <vt:lpstr>Заголовки слайдов</vt:lpstr>
      </vt:variant>
      <vt:variant>
        <vt:i4>34</vt:i4>
      </vt:variant>
    </vt:vector>
  </HeadingPairs>
  <TitlesOfParts>
    <vt:vector size="47" baseType="lpstr">
      <vt:lpstr>Тема Office</vt:lpstr>
      <vt:lpstr>1_Капсулы</vt:lpstr>
      <vt:lpstr>2_Капсулы</vt:lpstr>
      <vt:lpstr>3_Капсулы</vt:lpstr>
      <vt:lpstr>4_Капсулы</vt:lpstr>
      <vt:lpstr>5_Капсулы</vt:lpstr>
      <vt:lpstr>7_Капсулы</vt:lpstr>
      <vt:lpstr>8_Капсулы</vt:lpstr>
      <vt:lpstr>9_Капсулы</vt:lpstr>
      <vt:lpstr>10_Капсулы</vt:lpstr>
      <vt:lpstr>1_Тема Office</vt:lpstr>
      <vt:lpstr>2_Тема Office</vt:lpstr>
      <vt:lpstr>3_Тема Office</vt:lpstr>
      <vt:lpstr>«Формирование ключевых  компетенций учащихся на уроках физики". </vt:lpstr>
      <vt:lpstr>Презентация PowerPoint</vt:lpstr>
      <vt:lpstr>Школьная физика устроена почти также просто, как русский язык и литература!</vt:lpstr>
      <vt:lpstr>«Формой, в которой существует истина, может быть лишь научная система ее».                                   Гегель</vt:lpstr>
      <vt:lpstr>Примерные планы уроков (печатные и электронные версии – учебник физики).</vt:lpstr>
      <vt:lpstr>План изучения теории позволяет:</vt:lpstr>
      <vt:lpstr>Система качественных задач (9-11кл)                     (творческих задач)</vt:lpstr>
      <vt:lpstr>Вопросы для 5 класса: </vt:lpstr>
      <vt:lpstr>ОЦЕНКА РЕШЕНИЯ ТВОРЧЕСКИХ (качественных) ЗАДАЧ</vt:lpstr>
      <vt:lpstr>Система задач (9 – 11 кл):</vt:lpstr>
      <vt:lpstr>Задачи (5 – 6 кл): </vt:lpstr>
      <vt:lpstr>ОЦЕНКА ПРИ РЕШЕНИИ ЗАДАЧ</vt:lpstr>
      <vt:lpstr>Лабораторная работа № 11: «Изучение зависимости силы трения скольжения от веса тела».</vt:lpstr>
      <vt:lpstr>ОЦЕНКА ПРИ ВЫПОЛНЕНИИ ЛАБОРАТОРНОЙ РАБОТЫ</vt:lpstr>
      <vt:lpstr> Исследования для 5-6 класса</vt:lpstr>
      <vt:lpstr>ОЦЕНКА ДОМАШНИХ РАБОТ</vt:lpstr>
      <vt:lpstr>КОНТРОЛЬНАЯ РАБОТА № 2 Вариант_6.</vt:lpstr>
      <vt:lpstr>Оценка при выполнении контрольной работы.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Фрагмент электронного классного журнала</vt:lpstr>
      <vt:lpstr>Законы физического общества</vt:lpstr>
      <vt:lpstr>Работа в группах (теоретики, экспериментаторы, философы).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Что такое  новый образовательный  результат?</dc:title>
  <dc:creator>Алла</dc:creator>
  <cp:lastModifiedBy>Найдин</cp:lastModifiedBy>
  <cp:revision>107</cp:revision>
  <dcterms:created xsi:type="dcterms:W3CDTF">2012-10-21T09:47:41Z</dcterms:created>
  <dcterms:modified xsi:type="dcterms:W3CDTF">2021-02-14T04:44:05Z</dcterms:modified>
</cp:coreProperties>
</file>